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>
        <p:scale>
          <a:sx n="86" d="100"/>
          <a:sy n="86" d="100"/>
        </p:scale>
        <p:origin x="40" y="-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65D6F8-278F-175E-D859-28F720D960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5E8156A-89D0-1852-7CC4-3A76F597BA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D4E18A-6008-E16F-3184-F6761E5CB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21484-ADAC-4ED5-8E88-D24EA4E83F30}" type="datetimeFigureOut">
              <a:rPr lang="es-CL" smtClean="0"/>
              <a:t>29-09-2024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2521D1-C908-0F27-A97C-2769D1D99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8C3663-C383-4396-B25E-DE4503D61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14695-C5DB-49B8-A4D6-ED2E1A4327E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95668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C9E8EB-51E0-7768-ECFA-30C49EF49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63B0F9-E3DC-A51A-B0F0-DDF9A3FD61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FF8B21-C766-8050-31BC-B2233A58B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21484-ADAC-4ED5-8E88-D24EA4E83F30}" type="datetimeFigureOut">
              <a:rPr lang="es-CL" smtClean="0"/>
              <a:t>29-09-2024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7694D5-119C-4E5F-1055-00E759F48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E2F32E-91DD-C8BA-0F2B-0B656F905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14695-C5DB-49B8-A4D6-ED2E1A4327E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47130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5D25152-E935-1BCA-A1ED-6AA3D26B91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0177915-FE80-5D38-92A7-2B6AAAD774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31194B-D8AC-B3F3-98BD-01F922E1C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21484-ADAC-4ED5-8E88-D24EA4E83F30}" type="datetimeFigureOut">
              <a:rPr lang="es-CL" smtClean="0"/>
              <a:t>29-09-2024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E9924E-30E7-3E98-6017-9069A226E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FBD79B-2708-B150-9F05-26CFD4E01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14695-C5DB-49B8-A4D6-ED2E1A4327E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85091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17BA54-B5C8-D1BB-2C7C-FFF229551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190CCD-1844-2792-FEFE-9418EAB869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3DE4E3-63E0-3700-06CB-D5C822B80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21484-ADAC-4ED5-8E88-D24EA4E83F30}" type="datetimeFigureOut">
              <a:rPr lang="es-CL" smtClean="0"/>
              <a:t>29-09-2024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2CE91D-D52D-6753-EFB9-DB6900D53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E08846-DF97-44AE-376E-9BCEEC579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14695-C5DB-49B8-A4D6-ED2E1A4327E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20245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4838C7-0B13-81F2-A322-630D504BE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1D7B3FF-42D3-08C6-7F48-F433D9F96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23B864-7530-D187-FA22-D8D5213CC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21484-ADAC-4ED5-8E88-D24EA4E83F30}" type="datetimeFigureOut">
              <a:rPr lang="es-CL" smtClean="0"/>
              <a:t>29-09-2024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A3C1B9-F3DA-B0C7-CF5E-9D3467336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AEFC80-6E9A-DFA5-AA48-DB8EEE316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14695-C5DB-49B8-A4D6-ED2E1A4327E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14702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20BA20-AD29-32EB-395E-FA5558880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41162F-B6BF-B433-71E9-E2E82C88BA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0E89ED5-E547-02AA-68BB-FB931967B5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9ED320E-383F-D1AE-972B-24874F784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21484-ADAC-4ED5-8E88-D24EA4E83F30}" type="datetimeFigureOut">
              <a:rPr lang="es-CL" smtClean="0"/>
              <a:t>29-09-2024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628A272-3434-9A33-F8ED-14DF71FDB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B2CC422-227E-C462-3A37-82F9606AF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14695-C5DB-49B8-A4D6-ED2E1A4327E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85481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BC3616-34C1-FB99-16FE-A55B41FB8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BAF8638-C4BE-8E45-40D5-D33B08571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1891529-8D50-F0C6-480C-4D4CF7E09C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685D13D-4BA3-C7EB-746D-D54D957C52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B2EA6BA-A47E-AFB9-942E-6E329DFFD0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677EA5E-3355-1500-3C87-1CAC9E8E8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21484-ADAC-4ED5-8E88-D24EA4E83F30}" type="datetimeFigureOut">
              <a:rPr lang="es-CL" smtClean="0"/>
              <a:t>29-09-2024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AE495F1-EB4D-6517-EE41-754667122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2C6E155-27AC-3B60-256F-88B170F2E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14695-C5DB-49B8-A4D6-ED2E1A4327E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93297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2FCE6F-68F1-CB8C-081B-4DD3D2F39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D4E58B1-87E8-C603-560C-9700AC073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21484-ADAC-4ED5-8E88-D24EA4E83F30}" type="datetimeFigureOut">
              <a:rPr lang="es-CL" smtClean="0"/>
              <a:t>29-09-2024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8C15D30-D688-A08A-95E6-6CD6DBE98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8619E9D-101F-CDDD-7EBC-02E866B59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14695-C5DB-49B8-A4D6-ED2E1A4327E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86005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33F07BE-B455-EC93-25C1-ECBFE5F12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21484-ADAC-4ED5-8E88-D24EA4E83F30}" type="datetimeFigureOut">
              <a:rPr lang="es-CL" smtClean="0"/>
              <a:t>29-09-2024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1A16F4-1F39-83AF-48BE-D2304C541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1F78EC1-7F68-16E7-CC02-655C3A883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14695-C5DB-49B8-A4D6-ED2E1A4327E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98116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49A9CB-C8A7-A240-E07E-CBAB4C93C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56E3DD-C29B-90EE-B3CE-A26A8D18B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A8839FF-72C6-CB1B-4D06-F6C93A1EC9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CCE978E-B80B-AFBD-36F8-FD6A04430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21484-ADAC-4ED5-8E88-D24EA4E83F30}" type="datetimeFigureOut">
              <a:rPr lang="es-CL" smtClean="0"/>
              <a:t>29-09-2024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144E524-60E6-5C78-F711-3C05093E6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6E0A74E-0851-3082-D077-708353F67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14695-C5DB-49B8-A4D6-ED2E1A4327E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46940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9D140B-003C-A58C-ACDA-ECE50B644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981E323-14C5-68E1-82BB-F94894DAE8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B191E1B-7171-6A8A-2308-B3AA24B509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9F70280-A513-DC6C-B3CC-821057CE7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21484-ADAC-4ED5-8E88-D24EA4E83F30}" type="datetimeFigureOut">
              <a:rPr lang="es-CL" smtClean="0"/>
              <a:t>29-09-2024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180925-3D8A-AE07-6718-148135E1E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E06A7EC-F6D0-552D-183C-23C0989BC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14695-C5DB-49B8-A4D6-ED2E1A4327E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35876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FAD3319-347B-F755-F6B5-6651F523D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62DDEC5-A1EE-705A-9E05-C9799EA8FD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905EB3-9D75-8347-5945-337AFB73B1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21484-ADAC-4ED5-8E88-D24EA4E83F30}" type="datetimeFigureOut">
              <a:rPr lang="es-CL" smtClean="0"/>
              <a:t>29-09-2024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6752AD-5790-E9E0-CD0C-AA8FFE6143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77DAE69-2A82-3539-ECEA-B08496F8E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14695-C5DB-49B8-A4D6-ED2E1A4327E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975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7CD907A-18A0-E8A3-A658-61990199E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2B2460F-65FB-FBBF-D1C2-3CDA5A6DC950}"/>
              </a:ext>
            </a:extLst>
          </p:cNvPr>
          <p:cNvSpPr txBox="1"/>
          <p:nvPr/>
        </p:nvSpPr>
        <p:spPr>
          <a:xfrm>
            <a:off x="2572215" y="1256371"/>
            <a:ext cx="6988097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u="sng" dirty="0">
                <a:latin typeface="+mj-lt"/>
              </a:rPr>
              <a:t>Retroalimentación </a:t>
            </a:r>
          </a:p>
          <a:p>
            <a:pPr algn="ctr"/>
            <a:r>
              <a:rPr lang="es-CL" dirty="0">
                <a:latin typeface="+mj-lt"/>
              </a:rPr>
              <a:t>Comunicación Integral</a:t>
            </a:r>
          </a:p>
          <a:p>
            <a:pPr algn="ctr"/>
            <a:r>
              <a:rPr lang="es-CL" sz="1200" b="1" dirty="0">
                <a:latin typeface="+mj-lt"/>
              </a:rPr>
              <a:t>Periodo Septiembre</a:t>
            </a:r>
          </a:p>
          <a:p>
            <a:pPr algn="ctr"/>
            <a:r>
              <a:rPr lang="es-CL" sz="1200" b="1" dirty="0" err="1">
                <a:latin typeface="+mj-lt"/>
              </a:rPr>
              <a:t>Kinder</a:t>
            </a:r>
            <a:r>
              <a:rPr lang="es-CL" sz="1200" b="1" dirty="0">
                <a:latin typeface="+mj-lt"/>
              </a:rPr>
              <a:t>/2024</a:t>
            </a:r>
          </a:p>
          <a:p>
            <a:r>
              <a:rPr lang="es-ES" sz="1400" b="1" dirty="0">
                <a:latin typeface="+mj-lt"/>
              </a:rPr>
              <a:t>OA 4 Comunicar oralmente temas de su interés, empleando un vocabulario variado e incorporando palabras nuevas y pertinentes a las distintas situaciones comunicativas e interlocutores.</a:t>
            </a:r>
          </a:p>
          <a:p>
            <a:endParaRPr lang="es-ES" sz="1400" b="1" dirty="0">
              <a:latin typeface="+mj-lt"/>
            </a:endParaRPr>
          </a:p>
          <a:p>
            <a:r>
              <a:rPr lang="es-ES" sz="1400" b="1" dirty="0">
                <a:latin typeface="+mj-lt"/>
              </a:rPr>
              <a:t>OA 5 Manifestar interés por descubrir el contenido y algunos propósitos de diferentes textos escritos (manipulando, explorando, realizando descripciones y conjeturas) a través del contacto cotidiano con algunos de ellos, o del uso de </a:t>
            </a:r>
            <a:r>
              <a:rPr lang="es-ES" sz="1400" b="1" dirty="0" err="1">
                <a:latin typeface="+mj-lt"/>
              </a:rPr>
              <a:t>TICs</a:t>
            </a:r>
            <a:r>
              <a:rPr lang="es-ES" sz="1400" b="1" dirty="0">
                <a:latin typeface="+mj-lt"/>
              </a:rPr>
              <a:t>.</a:t>
            </a:r>
          </a:p>
          <a:p>
            <a:endParaRPr lang="es-ES" sz="1400" b="1" dirty="0">
              <a:latin typeface="+mj-lt"/>
            </a:endParaRPr>
          </a:p>
          <a:p>
            <a:r>
              <a:rPr lang="es-ES" sz="1400" b="1" dirty="0">
                <a:latin typeface="+mj-lt"/>
              </a:rPr>
              <a:t>OA 7 Reconocer palabras que se encuentran en diversos soportes asociando algunos fonemas a sus correspondientes grafemas.</a:t>
            </a:r>
          </a:p>
          <a:p>
            <a:endParaRPr lang="es-ES" dirty="0">
              <a:latin typeface="+mj-lt"/>
            </a:endParaRPr>
          </a:p>
          <a:p>
            <a:endParaRPr lang="es-CL" dirty="0">
              <a:latin typeface="+mj-lt"/>
            </a:endParaRPr>
          </a:p>
          <a:p>
            <a:endParaRPr lang="es-CL" dirty="0">
              <a:latin typeface="+mj-lt"/>
            </a:endParaRPr>
          </a:p>
          <a:p>
            <a:endParaRPr lang="es-CL" dirty="0">
              <a:latin typeface="+mj-lt"/>
            </a:endParaRPr>
          </a:p>
          <a:p>
            <a:endParaRPr lang="es-C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81299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DF34D66-14CB-10E3-9359-4FD7A9AC5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56" y="-12700"/>
            <a:ext cx="12146844" cy="69596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F076486-28DF-7F69-3C0A-0B321500740D}"/>
              </a:ext>
            </a:extLst>
          </p:cNvPr>
          <p:cNvSpPr txBox="1"/>
          <p:nvPr/>
        </p:nvSpPr>
        <p:spPr>
          <a:xfrm>
            <a:off x="3783980" y="1880839"/>
            <a:ext cx="251274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>
                <a:latin typeface="+mj-lt"/>
              </a:rPr>
              <a:t>Porcentaje:70 %</a:t>
            </a:r>
          </a:p>
          <a:p>
            <a:endParaRPr lang="es-CL" sz="1400" b="1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L" sz="1400" b="1" dirty="0">
                <a:latin typeface="+mj-lt"/>
              </a:rPr>
              <a:t>Lectura Complementaria</a:t>
            </a:r>
          </a:p>
          <a:p>
            <a:endParaRPr lang="es-CL" sz="1400" b="1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L" sz="1400" b="1" dirty="0">
                <a:latin typeface="+mj-lt"/>
              </a:rPr>
              <a:t>Dictado de sílabas</a:t>
            </a:r>
          </a:p>
          <a:p>
            <a:endParaRPr lang="es-CL" sz="1400" b="1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L" sz="1400" b="1" dirty="0">
                <a:latin typeface="+mj-lt"/>
              </a:rPr>
              <a:t>Tareas en clases</a:t>
            </a:r>
          </a:p>
          <a:p>
            <a:endParaRPr lang="es-CL" sz="1400" b="1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L" sz="1400" b="1" dirty="0">
                <a:latin typeface="+mj-lt"/>
              </a:rPr>
              <a:t>Exposiciones Orales</a:t>
            </a:r>
          </a:p>
          <a:p>
            <a:endParaRPr lang="es-CL" sz="1400" b="1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L" sz="1400" b="1" dirty="0">
                <a:latin typeface="+mj-lt"/>
              </a:rPr>
              <a:t>Trabajo en texto </a:t>
            </a:r>
            <a:r>
              <a:rPr lang="es-CL" sz="1400" b="1" dirty="0" err="1">
                <a:latin typeface="+mj-lt"/>
              </a:rPr>
              <a:t>Caligrafix</a:t>
            </a:r>
            <a:endParaRPr lang="es-CL" sz="1400" b="1" dirty="0">
              <a:latin typeface="+mj-lt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EB0AD67-3EAA-6926-A2CD-3FC7D8548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5" t="9434" r="24016" b="20755"/>
          <a:stretch/>
        </p:blipFill>
        <p:spPr bwMode="auto">
          <a:xfrm>
            <a:off x="8136196" y="1125782"/>
            <a:ext cx="1492371" cy="17578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7F433BF-D882-CD0D-CB0E-B4A66C767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234" y="1169140"/>
            <a:ext cx="13144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7F8D0B2-C3EB-5017-3311-4FB730AB9A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9234" y="3195530"/>
            <a:ext cx="1492371" cy="1714500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BBDFBC4-33EA-F10A-F828-6CD2E9FE0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196" y="3077282"/>
            <a:ext cx="1572799" cy="188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7" name="Vista general de diapositiva 6">
                <a:extLst>
                  <a:ext uri="{FF2B5EF4-FFF2-40B4-BE49-F238E27FC236}">
                    <a16:creationId xmlns:a16="http://schemas.microsoft.com/office/drawing/2014/main" id="{29C9459A-26C7-7BEC-FF79-1F200D94749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31640814"/>
                  </p:ext>
                </p:extLst>
              </p:nvPr>
            </p:nvGraphicFramePr>
            <p:xfrm>
              <a:off x="-721112" y="1126592"/>
              <a:ext cx="3048000" cy="1714500"/>
            </p:xfrm>
            <a:graphic>
              <a:graphicData uri="http://schemas.microsoft.com/office/powerpoint/2016/slidezoom">
                <pslz:sldZm>
                  <pslz:sldZmObj sldId="258" cId="1941474968">
                    <pslz:zmPr id="{954C0F97-66A0-4AAC-906B-30F29197B939}" returnToParent="0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7" name="Vista general de diapositiva 6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29C9459A-26C7-7BEC-FF79-1F200D94749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721112" y="1126592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41474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80962FF-2D9B-B92A-1432-ABCEEE960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D8C43A7-314E-2560-43FD-7C1E80CA90E0}"/>
              </a:ext>
            </a:extLst>
          </p:cNvPr>
          <p:cNvSpPr txBox="1"/>
          <p:nvPr/>
        </p:nvSpPr>
        <p:spPr>
          <a:xfrm>
            <a:off x="3492500" y="1663700"/>
            <a:ext cx="48387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b="1" dirty="0">
                <a:latin typeface="+mj-lt"/>
              </a:rPr>
              <a:t>Porcentaje</a:t>
            </a:r>
            <a:r>
              <a:rPr lang="es-CL" sz="1400" dirty="0">
                <a:latin typeface="+mj-lt"/>
              </a:rPr>
              <a:t>:</a:t>
            </a:r>
            <a:r>
              <a:rPr lang="es-CL" sz="1400" b="1" dirty="0">
                <a:latin typeface="+mj-lt"/>
              </a:rPr>
              <a:t>30%</a:t>
            </a:r>
          </a:p>
          <a:p>
            <a:endParaRPr lang="es-CL" sz="1400" dirty="0">
              <a:latin typeface="+mj-lt"/>
            </a:endParaRPr>
          </a:p>
          <a:p>
            <a:endParaRPr lang="es-CL" sz="1400" b="1" dirty="0">
              <a:latin typeface="+mj-lt"/>
            </a:endParaRPr>
          </a:p>
          <a:p>
            <a:r>
              <a:rPr lang="es-CL" sz="1400" b="1" dirty="0">
                <a:latin typeface="+mj-lt"/>
              </a:rPr>
              <a:t>Preparación de Recetas:</a:t>
            </a:r>
          </a:p>
          <a:p>
            <a:endParaRPr lang="es-CL" sz="1400" b="1" dirty="0">
              <a:latin typeface="+mj-lt"/>
            </a:endParaRPr>
          </a:p>
          <a:p>
            <a:r>
              <a:rPr lang="es-CL" sz="1400" b="1" dirty="0">
                <a:latin typeface="+mj-lt"/>
              </a:rPr>
              <a:t>Sopaipillas</a:t>
            </a:r>
          </a:p>
          <a:p>
            <a:r>
              <a:rPr lang="es-CL" sz="1400" b="1" dirty="0">
                <a:latin typeface="+mj-lt"/>
              </a:rPr>
              <a:t>Ensalada Primavera</a:t>
            </a:r>
          </a:p>
          <a:p>
            <a:endParaRPr lang="es-CL" sz="1400" b="1" dirty="0">
              <a:latin typeface="+mj-lt"/>
            </a:endParaRPr>
          </a:p>
          <a:p>
            <a:endParaRPr lang="es-CL" sz="1400" b="1" dirty="0">
              <a:latin typeface="+mj-lt"/>
            </a:endParaRPr>
          </a:p>
          <a:p>
            <a:endParaRPr lang="es-CL" sz="1400" b="1" dirty="0">
              <a:latin typeface="+mj-lt"/>
            </a:endParaRPr>
          </a:p>
          <a:p>
            <a:r>
              <a:rPr lang="es-CL" sz="1400" b="1" dirty="0">
                <a:latin typeface="+mj-lt"/>
              </a:rPr>
              <a:t>Lectura  de Sílabas</a:t>
            </a:r>
          </a:p>
        </p:txBody>
      </p:sp>
    </p:spTree>
    <p:extLst>
      <p:ext uri="{BB962C8B-B14F-4D97-AF65-F5344CB8AC3E}">
        <p14:creationId xmlns:p14="http://schemas.microsoft.com/office/powerpoint/2010/main" val="579635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948A55B-8507-0F4D-951F-4492ADAAB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DC60A69-068B-94D7-DEA9-6D7150A21FFA}"/>
              </a:ext>
            </a:extLst>
          </p:cNvPr>
          <p:cNvSpPr txBox="1"/>
          <p:nvPr/>
        </p:nvSpPr>
        <p:spPr>
          <a:xfrm>
            <a:off x="3911600" y="2452914"/>
            <a:ext cx="6110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  <a:p>
            <a:endParaRPr lang="es-CL" dirty="0"/>
          </a:p>
          <a:p>
            <a:r>
              <a:rPr lang="es-CL" dirty="0"/>
              <a:t>¡¡¡FELICITACIONES POR TODO LO APRENDIDO!!</a:t>
            </a:r>
          </a:p>
        </p:txBody>
      </p:sp>
    </p:spTree>
    <p:extLst>
      <p:ext uri="{BB962C8B-B14F-4D97-AF65-F5344CB8AC3E}">
        <p14:creationId xmlns:p14="http://schemas.microsoft.com/office/powerpoint/2010/main" val="22889533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133</Words>
  <Application>Microsoft Office PowerPoint</Application>
  <PresentationFormat>Panorámica</PresentationFormat>
  <Paragraphs>37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Hèctor Contreras</dc:creator>
  <cp:lastModifiedBy>Hèctor Contreras</cp:lastModifiedBy>
  <cp:revision>1</cp:revision>
  <dcterms:created xsi:type="dcterms:W3CDTF">2024-09-29T23:19:04Z</dcterms:created>
  <dcterms:modified xsi:type="dcterms:W3CDTF">2024-09-30T00:39:27Z</dcterms:modified>
</cp:coreProperties>
</file>