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23"/>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1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ergio.aravena\Escritorio\CoberturaSE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ergio.aravena\Escritorio\CoberturaSE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spPr>
            <a:effectLst/>
          </c:spPr>
          <c:dPt>
            <c:idx val="0"/>
            <c:bubble3D val="0"/>
            <c:spPr>
              <a:solidFill>
                <a:srgbClr val="005FA1"/>
              </a:solidFill>
              <a:effectLst/>
            </c:spPr>
          </c:dPt>
          <c:dPt>
            <c:idx val="1"/>
            <c:bubble3D val="0"/>
            <c:spPr>
              <a:solidFill>
                <a:srgbClr val="FE454A"/>
              </a:solidFill>
              <a:effectLst/>
            </c:spPr>
          </c:dPt>
          <c:dLbls>
            <c:dLbl>
              <c:idx val="0"/>
              <c:layout/>
              <c:tx>
                <c:rich>
                  <a:bodyPr/>
                  <a:lstStyle/>
                  <a:p>
                    <a:pPr algn="ctr" rtl="0">
                      <a:defRPr lang="en-US" sz="1100" b="0" i="0" u="none" strike="noStrike" kern="1200" baseline="0">
                        <a:solidFill>
                          <a:schemeClr val="bg1"/>
                        </a:solidFill>
                        <a:latin typeface="Verdana" pitchFamily="34" charset="0"/>
                        <a:ea typeface="+mn-ea"/>
                        <a:cs typeface="+mn-cs"/>
                      </a:defRPr>
                    </a:pPr>
                    <a:r>
                      <a:rPr lang="en-US" sz="1100" b="0" i="0" u="none" strike="noStrike" kern="1200" baseline="0">
                        <a:solidFill>
                          <a:schemeClr val="bg1"/>
                        </a:solidFill>
                        <a:latin typeface="Verdana" pitchFamily="34" charset="0"/>
                        <a:ea typeface="+mn-ea"/>
                        <a:cs typeface="+mn-cs"/>
                      </a:rPr>
                      <a:t>7.424</a:t>
                    </a:r>
                  </a:p>
                  <a:p>
                    <a:pPr algn="ctr" rtl="0">
                      <a:defRPr lang="en-US" sz="1100" b="0" i="0" u="none" strike="noStrike" kern="1200" baseline="0">
                        <a:solidFill>
                          <a:schemeClr val="bg1"/>
                        </a:solidFill>
                        <a:latin typeface="Verdana" pitchFamily="34" charset="0"/>
                        <a:ea typeface="+mn-ea"/>
                        <a:cs typeface="+mn-cs"/>
                      </a:defRPr>
                    </a:pPr>
                    <a:r>
                      <a:rPr lang="en-US" sz="1100" b="1" i="0" u="none" strike="noStrike" kern="1200" baseline="0">
                        <a:solidFill>
                          <a:schemeClr val="bg1"/>
                        </a:solidFill>
                        <a:latin typeface="Verdana" pitchFamily="34" charset="0"/>
                        <a:ea typeface="+mn-ea"/>
                        <a:cs typeface="+mn-cs"/>
                      </a:rPr>
                      <a:t>82%</a:t>
                    </a:r>
                  </a:p>
                </c:rich>
              </c:tx>
              <c:spPr/>
              <c:showLegendKey val="0"/>
              <c:showVal val="1"/>
              <c:showCatName val="0"/>
              <c:showSerName val="0"/>
              <c:showPercent val="0"/>
              <c:showBubbleSize val="0"/>
            </c:dLbl>
            <c:dLbl>
              <c:idx val="1"/>
              <c:layout/>
              <c:tx>
                <c:rich>
                  <a:bodyPr/>
                  <a:lstStyle/>
                  <a:p>
                    <a:pPr algn="ctr" rtl="0">
                      <a:defRPr lang="en-US" sz="1100" b="0" i="0" u="none" strike="noStrike" kern="1200" baseline="0">
                        <a:solidFill>
                          <a:schemeClr val="bg1"/>
                        </a:solidFill>
                        <a:latin typeface="Verdana" pitchFamily="34" charset="0"/>
                        <a:ea typeface="+mn-ea"/>
                        <a:cs typeface="+mn-cs"/>
                      </a:defRPr>
                    </a:pPr>
                    <a:r>
                      <a:rPr lang="en-US" sz="1100" b="0" i="0" u="none" strike="noStrike" kern="1200" baseline="0">
                        <a:solidFill>
                          <a:schemeClr val="bg1"/>
                        </a:solidFill>
                        <a:latin typeface="Verdana" pitchFamily="34" charset="0"/>
                        <a:ea typeface="+mn-ea"/>
                        <a:cs typeface="+mn-cs"/>
                      </a:rPr>
                      <a:t>1.650</a:t>
                    </a:r>
                  </a:p>
                  <a:p>
                    <a:pPr algn="ctr" rtl="0">
                      <a:defRPr lang="en-US" sz="1100" b="0" i="0" u="none" strike="noStrike" kern="1200" baseline="0">
                        <a:solidFill>
                          <a:schemeClr val="bg1"/>
                        </a:solidFill>
                        <a:latin typeface="Verdana" pitchFamily="34" charset="0"/>
                        <a:ea typeface="+mn-ea"/>
                        <a:cs typeface="+mn-cs"/>
                      </a:defRPr>
                    </a:pPr>
                    <a:r>
                      <a:rPr lang="en-US" sz="1100" b="1" i="0" u="none" strike="noStrike" kern="1200" baseline="0">
                        <a:solidFill>
                          <a:schemeClr val="bg1"/>
                        </a:solidFill>
                        <a:latin typeface="Verdana" pitchFamily="34" charset="0"/>
                        <a:ea typeface="+mn-ea"/>
                        <a:cs typeface="+mn-cs"/>
                      </a:rPr>
                      <a:t>18%</a:t>
                    </a:r>
                  </a:p>
                </c:rich>
              </c:tx>
              <c:spPr/>
              <c:showLegendKey val="0"/>
              <c:showVal val="1"/>
              <c:showCatName val="0"/>
              <c:showSerName val="0"/>
              <c:showPercent val="0"/>
              <c:showBubbleSize val="0"/>
            </c:dLbl>
            <c:txPr>
              <a:bodyPr/>
              <a:lstStyle/>
              <a:p>
                <a:pPr algn="ctr" rtl="0">
                  <a:defRPr lang="en-US" sz="1100" b="0" i="0" u="none" strike="noStrike" kern="1200" baseline="0">
                    <a:solidFill>
                      <a:sysClr val="windowText" lastClr="000000"/>
                    </a:solidFill>
                    <a:latin typeface="Verdana" pitchFamily="34" charset="0"/>
                    <a:ea typeface="+mn-ea"/>
                    <a:cs typeface="+mn-cs"/>
                  </a:defRPr>
                </a:pPr>
                <a:endParaRPr lang="es-ES"/>
              </a:p>
            </c:txPr>
            <c:showLegendKey val="0"/>
            <c:showVal val="1"/>
            <c:showCatName val="0"/>
            <c:showSerName val="0"/>
            <c:showPercent val="0"/>
            <c:showBubbleSize val="0"/>
            <c:showLeaderLines val="1"/>
          </c:dLbls>
          <c:cat>
            <c:strRef>
              <c:f>Hoja1!$A$2:$A$3</c:f>
              <c:strCache>
                <c:ptCount val="2"/>
                <c:pt idx="0">
                  <c:v>Incorporados</c:v>
                </c:pt>
                <c:pt idx="1">
                  <c:v>Candidatos</c:v>
                </c:pt>
              </c:strCache>
            </c:strRef>
          </c:cat>
          <c:val>
            <c:numRef>
              <c:f>Hoja1!$B$2:$B$3</c:f>
              <c:numCache>
                <c:formatCode>#,##0</c:formatCode>
                <c:ptCount val="2"/>
                <c:pt idx="0">
                  <c:v>7424</c:v>
                </c:pt>
                <c:pt idx="1">
                  <c:v>1650</c:v>
                </c:pt>
              </c:numCache>
            </c:numRef>
          </c:val>
        </c:ser>
        <c:ser>
          <c:idx val="1"/>
          <c:order val="1"/>
          <c:cat>
            <c:strRef>
              <c:f>Hoja1!$A$2:$A$3</c:f>
              <c:strCache>
                <c:ptCount val="2"/>
                <c:pt idx="0">
                  <c:v>Incorporados</c:v>
                </c:pt>
                <c:pt idx="1">
                  <c:v>Candidatos</c:v>
                </c:pt>
              </c:strCache>
            </c:strRef>
          </c:cat>
          <c:val>
            <c:numRef>
              <c:f>Hoja1!$C$2:$C$3</c:f>
              <c:numCache>
                <c:formatCode>#,##0</c:formatCode>
                <c:ptCount val="2"/>
                <c:pt idx="0">
                  <c:v>81.816178091249711</c:v>
                </c:pt>
                <c:pt idx="1">
                  <c:v>18.183821908750275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6039140051314085"/>
          <c:y val="0.3942370224555255"/>
          <c:w val="0.3616734200359788"/>
          <c:h val="0.22562777316137791"/>
        </c:manualLayout>
      </c:layout>
      <c:overlay val="0"/>
      <c:txPr>
        <a:bodyPr/>
        <a:lstStyle/>
        <a:p>
          <a:pPr>
            <a:defRPr lang="en-US"/>
          </a:pPr>
          <a:endParaRPr lang="es-ES"/>
        </a:p>
      </c:txPr>
    </c:legend>
    <c:plotVisOnly val="1"/>
    <c:dispBlanksAs val="gap"/>
    <c:showDLblsOverMax val="0"/>
  </c:chart>
  <c:txPr>
    <a:bodyPr/>
    <a:lstStyle/>
    <a:p>
      <a:pPr>
        <a:defRPr sz="1400">
          <a:latin typeface="Verdana" pitchFamily="34" charset="0"/>
        </a:defRPr>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spPr>
            <a:solidFill>
              <a:srgbClr val="0066CC"/>
            </a:solidFill>
          </c:spPr>
          <c:dPt>
            <c:idx val="0"/>
            <c:bubble3D val="0"/>
            <c:spPr>
              <a:solidFill>
                <a:srgbClr val="005FA1"/>
              </a:solidFill>
              <a:effectLst/>
            </c:spPr>
          </c:dPt>
          <c:dPt>
            <c:idx val="1"/>
            <c:bubble3D val="0"/>
            <c:spPr>
              <a:solidFill>
                <a:srgbClr val="FE454A"/>
              </a:solidFill>
            </c:spPr>
          </c:dPt>
          <c:dLbls>
            <c:dLbl>
              <c:idx val="0"/>
              <c:layout/>
              <c:tx>
                <c:rich>
                  <a:bodyPr/>
                  <a:lstStyle/>
                  <a:p>
                    <a:pPr>
                      <a:defRPr lang="en-US" sz="1100">
                        <a:solidFill>
                          <a:schemeClr val="bg1"/>
                        </a:solidFill>
                      </a:defRPr>
                    </a:pPr>
                    <a:r>
                      <a:rPr lang="en-US" sz="1100">
                        <a:solidFill>
                          <a:schemeClr val="bg1"/>
                        </a:solidFill>
                      </a:rPr>
                      <a:t>795.815</a:t>
                    </a:r>
                  </a:p>
                  <a:p>
                    <a:pPr>
                      <a:defRPr lang="en-US" sz="1100">
                        <a:solidFill>
                          <a:schemeClr val="bg1"/>
                        </a:solidFill>
                      </a:defRPr>
                    </a:pPr>
                    <a:r>
                      <a:rPr lang="en-US" sz="1100" b="1">
                        <a:solidFill>
                          <a:schemeClr val="bg1"/>
                        </a:solidFill>
                      </a:rPr>
                      <a:t>87%</a:t>
                    </a:r>
                  </a:p>
                </c:rich>
              </c:tx>
              <c:spPr/>
              <c:showLegendKey val="0"/>
              <c:showVal val="1"/>
              <c:showCatName val="0"/>
              <c:showSerName val="0"/>
              <c:showPercent val="0"/>
              <c:showBubbleSize val="0"/>
            </c:dLbl>
            <c:dLbl>
              <c:idx val="1"/>
              <c:layout/>
              <c:tx>
                <c:rich>
                  <a:bodyPr/>
                  <a:lstStyle/>
                  <a:p>
                    <a:pPr>
                      <a:defRPr lang="en-US" sz="1100">
                        <a:solidFill>
                          <a:schemeClr val="bg1"/>
                        </a:solidFill>
                      </a:defRPr>
                    </a:pPr>
                    <a:r>
                      <a:rPr lang="en-US" sz="1100">
                        <a:solidFill>
                          <a:schemeClr val="bg1"/>
                        </a:solidFill>
                      </a:rPr>
                      <a:t>120.053</a:t>
                    </a:r>
                  </a:p>
                  <a:p>
                    <a:pPr>
                      <a:defRPr lang="en-US" sz="1100">
                        <a:solidFill>
                          <a:schemeClr val="bg1"/>
                        </a:solidFill>
                      </a:defRPr>
                    </a:pPr>
                    <a:r>
                      <a:rPr lang="en-US" sz="1100" b="1">
                        <a:solidFill>
                          <a:schemeClr val="bg1"/>
                        </a:solidFill>
                      </a:rPr>
                      <a:t>13%</a:t>
                    </a:r>
                  </a:p>
                </c:rich>
              </c:tx>
              <c:spPr/>
              <c:showLegendKey val="0"/>
              <c:showVal val="1"/>
              <c:showCatName val="0"/>
              <c:showSerName val="0"/>
              <c:showPercent val="0"/>
              <c:showBubbleSize val="0"/>
            </c:dLbl>
            <c:txPr>
              <a:bodyPr/>
              <a:lstStyle/>
              <a:p>
                <a:pPr>
                  <a:defRPr lang="en-US" sz="1100"/>
                </a:pPr>
                <a:endParaRPr lang="es-ES"/>
              </a:p>
            </c:txPr>
            <c:showLegendKey val="0"/>
            <c:showVal val="1"/>
            <c:showCatName val="0"/>
            <c:showSerName val="0"/>
            <c:showPercent val="0"/>
            <c:showBubbleSize val="0"/>
            <c:showLeaderLines val="1"/>
          </c:dLbls>
          <c:cat>
            <c:strRef>
              <c:f>Hoja1!$F$2:$F$3</c:f>
              <c:strCache>
                <c:ptCount val="2"/>
                <c:pt idx="0">
                  <c:v>En Escuelas SEP</c:v>
                </c:pt>
                <c:pt idx="1">
                  <c:v>En otras Escuelas</c:v>
                </c:pt>
              </c:strCache>
            </c:strRef>
          </c:cat>
          <c:val>
            <c:numRef>
              <c:f>Hoja1!$G$2:$G$3</c:f>
              <c:numCache>
                <c:formatCode>#,##0</c:formatCode>
                <c:ptCount val="2"/>
                <c:pt idx="0">
                  <c:v>795815</c:v>
                </c:pt>
                <c:pt idx="1">
                  <c:v>120053</c:v>
                </c:pt>
              </c:numCache>
            </c:numRef>
          </c:val>
        </c:ser>
        <c:ser>
          <c:idx val="1"/>
          <c:order val="1"/>
          <c:cat>
            <c:strRef>
              <c:f>Hoja1!$F$2:$F$3</c:f>
              <c:strCache>
                <c:ptCount val="2"/>
                <c:pt idx="0">
                  <c:v>En Escuelas SEP</c:v>
                </c:pt>
                <c:pt idx="1">
                  <c:v>En otras Escuelas</c:v>
                </c:pt>
              </c:strCache>
            </c:strRef>
          </c:cat>
          <c:val>
            <c:numRef>
              <c:f>Hoja1!$H$2:$H$3</c:f>
              <c:numCache>
                <c:formatCode>#,##0</c:formatCode>
                <c:ptCount val="2"/>
                <c:pt idx="0">
                  <c:v>86.891888350722695</c:v>
                </c:pt>
                <c:pt idx="1">
                  <c:v>13.108111649276948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8654895410800922"/>
          <c:y val="0.37643700787401663"/>
          <c:w val="0.40479758212041678"/>
          <c:h val="0.23786672499270925"/>
        </c:manualLayout>
      </c:layout>
      <c:overlay val="0"/>
      <c:txPr>
        <a:bodyPr/>
        <a:lstStyle/>
        <a:p>
          <a:pPr>
            <a:defRPr lang="en-US" sz="1400"/>
          </a:pPr>
          <a:endParaRPr lang="es-ES"/>
        </a:p>
      </c:txPr>
    </c:legend>
    <c:plotVisOnly val="1"/>
    <c:dispBlanksAs val="gap"/>
    <c:showDLblsOverMax val="0"/>
  </c:chart>
  <c:txPr>
    <a:bodyPr/>
    <a:lstStyle/>
    <a:p>
      <a:pPr>
        <a:defRPr sz="1400">
          <a:latin typeface="Verdana" pitchFamily="34" charset="0"/>
        </a:defRPr>
      </a:pPr>
      <a:endParaRPr lang="es-E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242E8D-3869-4392-B799-1179F0E2197D}" type="doc">
      <dgm:prSet loTypeId="urn:microsoft.com/office/officeart/2005/8/layout/arrow2" loCatId="process" qsTypeId="urn:microsoft.com/office/officeart/2005/8/quickstyle/simple1#1" qsCatId="simple" csTypeId="urn:microsoft.com/office/officeart/2005/8/colors/colorful5" csCatId="colorful" phldr="1"/>
      <dgm:spPr/>
      <dgm:t>
        <a:bodyPr/>
        <a:lstStyle/>
        <a:p>
          <a:endParaRPr lang="en-US"/>
        </a:p>
      </dgm:t>
    </dgm:pt>
    <dgm:pt modelId="{DC071714-ECD5-45E1-8D7A-CEBA54A77734}">
      <dgm:prSet custT="1"/>
      <dgm:spPr>
        <a:solidFill>
          <a:srgbClr val="FFCC00"/>
        </a:solidFill>
      </dgm:spPr>
      <dgm:t>
        <a:bodyPr/>
        <a:lstStyle/>
        <a:p>
          <a:pPr algn="ctr"/>
          <a:r>
            <a:rPr lang="es-MX" sz="2100" b="1" dirty="0" smtClean="0">
              <a:solidFill>
                <a:srgbClr val="7030A0"/>
              </a:solidFill>
              <a:latin typeface="Verdana" pitchFamily="34" charset="0"/>
            </a:rPr>
            <a:t>Mejorar la calidad y equidad de la educación en los establecimientos educacionales que atienden alumnos prioritarios.</a:t>
          </a:r>
        </a:p>
      </dgm:t>
    </dgm:pt>
    <dgm:pt modelId="{E81EABF2-0349-4690-93F8-D23410899409}" type="parTrans" cxnId="{0E2BEE93-F7D7-4BBD-8D39-79E2816C97AF}">
      <dgm:prSet/>
      <dgm:spPr/>
      <dgm:t>
        <a:bodyPr/>
        <a:lstStyle/>
        <a:p>
          <a:endParaRPr lang="en-US"/>
        </a:p>
      </dgm:t>
    </dgm:pt>
    <dgm:pt modelId="{7FA7161F-F74D-4510-88B6-092D03658F42}" type="sibTrans" cxnId="{0E2BEE93-F7D7-4BBD-8D39-79E2816C97AF}">
      <dgm:prSet/>
      <dgm:spPr/>
      <dgm:t>
        <a:bodyPr/>
        <a:lstStyle/>
        <a:p>
          <a:endParaRPr lang="en-US"/>
        </a:p>
      </dgm:t>
    </dgm:pt>
    <dgm:pt modelId="{D5A75A6A-2620-44DC-9CC5-6E7D6FC928D6}" type="pres">
      <dgm:prSet presAssocID="{98242E8D-3869-4392-B799-1179F0E2197D}" presName="arrowDiagram" presStyleCnt="0">
        <dgm:presLayoutVars>
          <dgm:chMax val="5"/>
          <dgm:dir/>
          <dgm:resizeHandles val="exact"/>
        </dgm:presLayoutVars>
      </dgm:prSet>
      <dgm:spPr/>
      <dgm:t>
        <a:bodyPr/>
        <a:lstStyle/>
        <a:p>
          <a:endParaRPr lang="en-US"/>
        </a:p>
      </dgm:t>
    </dgm:pt>
    <dgm:pt modelId="{2CA820C5-8CC4-419B-9BB7-B97AAE0A74E1}" type="pres">
      <dgm:prSet presAssocID="{98242E8D-3869-4392-B799-1179F0E2197D}" presName="arrow" presStyleLbl="bgShp" presStyleIdx="0" presStyleCnt="1" custScaleX="132084" custLinFactNeighborY="-4282"/>
      <dgm:spPr>
        <a:solidFill>
          <a:srgbClr val="00B050"/>
        </a:solidFill>
      </dgm:spPr>
      <dgm:t>
        <a:bodyPr/>
        <a:lstStyle/>
        <a:p>
          <a:endParaRPr lang="en-US"/>
        </a:p>
      </dgm:t>
    </dgm:pt>
    <dgm:pt modelId="{262D9178-D342-4D12-8C5E-59B5F0222F4F}" type="pres">
      <dgm:prSet presAssocID="{98242E8D-3869-4392-B799-1179F0E2197D}" presName="arrowDiagram1" presStyleCnt="0">
        <dgm:presLayoutVars>
          <dgm:bulletEnabled val="1"/>
        </dgm:presLayoutVars>
      </dgm:prSet>
      <dgm:spPr/>
    </dgm:pt>
    <dgm:pt modelId="{EA3BFC1F-0CAD-4367-8A9A-5F3DABDECB4A}" type="pres">
      <dgm:prSet presAssocID="{DC071714-ECD5-45E1-8D7A-CEBA54A77734}" presName="bullet1" presStyleLbl="node1" presStyleIdx="0" presStyleCnt="1" custFlipVert="1" custFlipHor="1" custScaleX="17851" custScaleY="14630" custLinFactX="300000" custLinFactY="-95768" custLinFactNeighborX="346255" custLinFactNeighborY="-100000"/>
      <dgm:spPr>
        <a:noFill/>
      </dgm:spPr>
      <dgm:t>
        <a:bodyPr/>
        <a:lstStyle/>
        <a:p>
          <a:endParaRPr lang="en-US"/>
        </a:p>
      </dgm:t>
    </dgm:pt>
    <dgm:pt modelId="{DD014392-A715-4832-9C65-060BD6FF3D32}" type="pres">
      <dgm:prSet presAssocID="{DC071714-ECD5-45E1-8D7A-CEBA54A77734}" presName="textBox1" presStyleLbl="revTx" presStyleIdx="0" presStyleCnt="1" custScaleX="207600" custScaleY="79980" custLinFactNeighborX="-55660" custLinFactNeighborY="-26604">
        <dgm:presLayoutVars>
          <dgm:bulletEnabled val="1"/>
        </dgm:presLayoutVars>
      </dgm:prSet>
      <dgm:spPr/>
      <dgm:t>
        <a:bodyPr/>
        <a:lstStyle/>
        <a:p>
          <a:endParaRPr lang="en-US"/>
        </a:p>
      </dgm:t>
    </dgm:pt>
  </dgm:ptLst>
  <dgm:cxnLst>
    <dgm:cxn modelId="{F6C78D97-92D1-49BE-B63D-1A8407452999}" type="presOf" srcId="{DC071714-ECD5-45E1-8D7A-CEBA54A77734}" destId="{DD014392-A715-4832-9C65-060BD6FF3D32}" srcOrd="0" destOrd="0" presId="urn:microsoft.com/office/officeart/2005/8/layout/arrow2"/>
    <dgm:cxn modelId="{0E2BEE93-F7D7-4BBD-8D39-79E2816C97AF}" srcId="{98242E8D-3869-4392-B799-1179F0E2197D}" destId="{DC071714-ECD5-45E1-8D7A-CEBA54A77734}" srcOrd="0" destOrd="0" parTransId="{E81EABF2-0349-4690-93F8-D23410899409}" sibTransId="{7FA7161F-F74D-4510-88B6-092D03658F42}"/>
    <dgm:cxn modelId="{D35ACCB1-1F81-45F1-AA0F-723E25EDFD7A}" type="presOf" srcId="{98242E8D-3869-4392-B799-1179F0E2197D}" destId="{D5A75A6A-2620-44DC-9CC5-6E7D6FC928D6}" srcOrd="0" destOrd="0" presId="urn:microsoft.com/office/officeart/2005/8/layout/arrow2"/>
    <dgm:cxn modelId="{F843C4DF-FA67-424D-A490-AAC3A0ADFCDB}" type="presParOf" srcId="{D5A75A6A-2620-44DC-9CC5-6E7D6FC928D6}" destId="{2CA820C5-8CC4-419B-9BB7-B97AAE0A74E1}" srcOrd="0" destOrd="0" presId="urn:microsoft.com/office/officeart/2005/8/layout/arrow2"/>
    <dgm:cxn modelId="{2CACC0DB-BB00-44AB-8A1B-9755938A3BDA}" type="presParOf" srcId="{D5A75A6A-2620-44DC-9CC5-6E7D6FC928D6}" destId="{262D9178-D342-4D12-8C5E-59B5F0222F4F}" srcOrd="1" destOrd="0" presId="urn:microsoft.com/office/officeart/2005/8/layout/arrow2"/>
    <dgm:cxn modelId="{ED42CB51-5A6D-4E24-A75A-27796F307D0D}" type="presParOf" srcId="{262D9178-D342-4D12-8C5E-59B5F0222F4F}" destId="{EA3BFC1F-0CAD-4367-8A9A-5F3DABDECB4A}" srcOrd="0" destOrd="0" presId="urn:microsoft.com/office/officeart/2005/8/layout/arrow2"/>
    <dgm:cxn modelId="{2B9E81B8-F23C-4B5B-829B-0B108CD0FAD4}" type="presParOf" srcId="{262D9178-D342-4D12-8C5E-59B5F0222F4F}" destId="{DD014392-A715-4832-9C65-060BD6FF3D32}" srcOrd="1" destOrd="0" presId="urn:microsoft.com/office/officeart/2005/8/layout/arrow2"/>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D51A0EC-AA61-4BF7-9A34-3ADBAB165045}" type="doc">
      <dgm:prSet loTypeId="urn:microsoft.com/office/officeart/2005/8/layout/radial3" loCatId="cycle" qsTypeId="urn:microsoft.com/office/officeart/2005/8/quickstyle/simple1#11" qsCatId="simple" csTypeId="urn:microsoft.com/office/officeart/2005/8/colors/accent1_2#7" csCatId="accent1" phldr="1"/>
      <dgm:spPr/>
      <dgm:t>
        <a:bodyPr/>
        <a:lstStyle/>
        <a:p>
          <a:endParaRPr lang="en-US"/>
        </a:p>
      </dgm:t>
    </dgm:pt>
    <dgm:pt modelId="{B06FC587-14E4-4862-8F7E-40153A20FD02}">
      <dgm:prSet phldrT="[Texto]" custT="1"/>
      <dgm:spPr>
        <a:solidFill>
          <a:srgbClr val="FF0000"/>
        </a:solidFill>
      </dgm:spPr>
      <dgm:t>
        <a:bodyPr/>
        <a:lstStyle/>
        <a:p>
          <a:r>
            <a:rPr lang="es-MX" sz="2100" b="1" dirty="0" smtClean="0">
              <a:solidFill>
                <a:schemeClr val="bg1"/>
              </a:solidFill>
              <a:latin typeface="Verdana" pitchFamily="34" charset="0"/>
            </a:rPr>
            <a:t>Calidad y Equidad de la Educación</a:t>
          </a:r>
          <a:endParaRPr lang="en-US" sz="2100" b="1" dirty="0">
            <a:solidFill>
              <a:schemeClr val="bg1"/>
            </a:solidFill>
            <a:latin typeface="Verdana" pitchFamily="34" charset="0"/>
          </a:endParaRPr>
        </a:p>
      </dgm:t>
    </dgm:pt>
    <dgm:pt modelId="{BACDC71A-A50F-4E35-BCD3-DE7B8F42601B}" type="parTrans" cxnId="{017D6454-CCF3-4DBD-922F-AC9EFE494D18}">
      <dgm:prSet/>
      <dgm:spPr/>
      <dgm:t>
        <a:bodyPr/>
        <a:lstStyle/>
        <a:p>
          <a:endParaRPr lang="en-US" sz="1400">
            <a:solidFill>
              <a:schemeClr val="bg1"/>
            </a:solidFill>
            <a:latin typeface="Verdana" pitchFamily="34" charset="0"/>
          </a:endParaRPr>
        </a:p>
      </dgm:t>
    </dgm:pt>
    <dgm:pt modelId="{7D11D9DD-B13F-446F-ADC9-ACEF68EADB7C}" type="sibTrans" cxnId="{017D6454-CCF3-4DBD-922F-AC9EFE494D18}">
      <dgm:prSet/>
      <dgm:spPr/>
      <dgm:t>
        <a:bodyPr/>
        <a:lstStyle/>
        <a:p>
          <a:endParaRPr lang="en-US" sz="1400">
            <a:solidFill>
              <a:schemeClr val="bg1"/>
            </a:solidFill>
            <a:latin typeface="Verdana" pitchFamily="34" charset="0"/>
          </a:endParaRPr>
        </a:p>
      </dgm:t>
    </dgm:pt>
    <dgm:pt modelId="{3DC721BC-2EED-46AC-ABE6-C381A26009F8}">
      <dgm:prSet phldrT="[Texto]" custT="1"/>
      <dgm:spPr>
        <a:solidFill>
          <a:srgbClr val="FF6600"/>
        </a:solidFill>
        <a:ln>
          <a:noFill/>
        </a:ln>
        <a:effectLst/>
      </dgm:spPr>
      <dgm:t>
        <a:bodyPr/>
        <a:lstStyle/>
        <a:p>
          <a:r>
            <a:rPr lang="es-MX" sz="1400" b="1" dirty="0" smtClean="0">
              <a:solidFill>
                <a:schemeClr val="bg1"/>
              </a:solidFill>
              <a:latin typeface="Verdana" pitchFamily="34" charset="0"/>
            </a:rPr>
            <a:t>Requisitos, obligaciones y compromisos del convenio</a:t>
          </a:r>
          <a:endParaRPr lang="en-US" sz="1400" dirty="0">
            <a:solidFill>
              <a:schemeClr val="bg1"/>
            </a:solidFill>
            <a:latin typeface="Verdana" pitchFamily="34" charset="0"/>
          </a:endParaRPr>
        </a:p>
      </dgm:t>
    </dgm:pt>
    <dgm:pt modelId="{5D692050-5BF0-4EF5-9141-5584A565DD65}" type="parTrans" cxnId="{047A4FCF-6D49-4059-90FC-1EEB46E80870}">
      <dgm:prSet/>
      <dgm:spPr/>
      <dgm:t>
        <a:bodyPr/>
        <a:lstStyle/>
        <a:p>
          <a:endParaRPr lang="en-US" sz="1400">
            <a:solidFill>
              <a:schemeClr val="bg1"/>
            </a:solidFill>
            <a:latin typeface="Verdana" pitchFamily="34" charset="0"/>
          </a:endParaRPr>
        </a:p>
      </dgm:t>
    </dgm:pt>
    <dgm:pt modelId="{797B275A-75AE-47E9-8D5A-5243C7164294}" type="sibTrans" cxnId="{047A4FCF-6D49-4059-90FC-1EEB46E80870}">
      <dgm:prSet/>
      <dgm:spPr/>
      <dgm:t>
        <a:bodyPr/>
        <a:lstStyle/>
        <a:p>
          <a:endParaRPr lang="en-US" sz="1400">
            <a:solidFill>
              <a:schemeClr val="bg1"/>
            </a:solidFill>
            <a:latin typeface="Verdana" pitchFamily="34" charset="0"/>
          </a:endParaRPr>
        </a:p>
      </dgm:t>
    </dgm:pt>
    <dgm:pt modelId="{13E9CB2E-8CCB-4C71-8B01-F099AD8F5A69}">
      <dgm:prSet phldrT="[Texto]" custT="1"/>
      <dgm:spPr>
        <a:solidFill>
          <a:srgbClr val="00B050"/>
        </a:solidFill>
        <a:ln>
          <a:noFill/>
        </a:ln>
      </dgm:spPr>
      <dgm:t>
        <a:bodyPr/>
        <a:lstStyle/>
        <a:p>
          <a:r>
            <a:rPr lang="es-MX" sz="1400" b="1" dirty="0" smtClean="0">
              <a:solidFill>
                <a:schemeClr val="bg1"/>
              </a:solidFill>
              <a:latin typeface="Verdana" pitchFamily="34" charset="0"/>
            </a:rPr>
            <a:t>Recursos adicionales por alumno/a prioritario/a</a:t>
          </a:r>
          <a:endParaRPr lang="en-US" sz="1400" b="1" dirty="0">
            <a:solidFill>
              <a:schemeClr val="bg1"/>
            </a:solidFill>
            <a:latin typeface="Verdana" pitchFamily="34" charset="0"/>
          </a:endParaRPr>
        </a:p>
      </dgm:t>
    </dgm:pt>
    <dgm:pt modelId="{2D0C016C-7706-407D-B12A-8B1DF2300A4F}" type="parTrans" cxnId="{3E21A505-0F71-4ED2-800C-C29AE77E851B}">
      <dgm:prSet/>
      <dgm:spPr/>
      <dgm:t>
        <a:bodyPr/>
        <a:lstStyle/>
        <a:p>
          <a:endParaRPr lang="en-US" sz="1400">
            <a:solidFill>
              <a:schemeClr val="bg1"/>
            </a:solidFill>
            <a:latin typeface="Verdana" pitchFamily="34" charset="0"/>
          </a:endParaRPr>
        </a:p>
      </dgm:t>
    </dgm:pt>
    <dgm:pt modelId="{A556F2F2-C1A4-4BB8-8B3B-5DB2578FE18F}" type="sibTrans" cxnId="{3E21A505-0F71-4ED2-800C-C29AE77E851B}">
      <dgm:prSet/>
      <dgm:spPr/>
      <dgm:t>
        <a:bodyPr/>
        <a:lstStyle/>
        <a:p>
          <a:endParaRPr lang="en-US" sz="1400">
            <a:solidFill>
              <a:schemeClr val="bg1"/>
            </a:solidFill>
            <a:latin typeface="Verdana" pitchFamily="34" charset="0"/>
          </a:endParaRPr>
        </a:p>
      </dgm:t>
    </dgm:pt>
    <dgm:pt modelId="{0924A9B0-9463-46AA-8BD6-EC6A3827AEC6}">
      <dgm:prSet phldrT="[Texto]" custT="1"/>
      <dgm:spPr>
        <a:solidFill>
          <a:schemeClr val="accent5">
            <a:lumMod val="75000"/>
          </a:schemeClr>
        </a:solidFill>
        <a:ln>
          <a:noFill/>
        </a:ln>
      </dgm:spPr>
      <dgm:t>
        <a:bodyPr/>
        <a:lstStyle/>
        <a:p>
          <a:r>
            <a:rPr lang="es-MX" sz="1400" b="1" dirty="0" smtClean="0">
              <a:solidFill>
                <a:schemeClr val="bg1"/>
              </a:solidFill>
              <a:latin typeface="Verdana" pitchFamily="34" charset="0"/>
            </a:rPr>
            <a:t>Plan de Mejoramiento Educativo</a:t>
          </a:r>
          <a:endParaRPr lang="en-US" sz="1400" b="1" dirty="0">
            <a:solidFill>
              <a:schemeClr val="bg1"/>
            </a:solidFill>
            <a:latin typeface="Verdana" pitchFamily="34" charset="0"/>
          </a:endParaRPr>
        </a:p>
      </dgm:t>
    </dgm:pt>
    <dgm:pt modelId="{3A332E95-5768-48C7-BA2B-94498F5DDF23}" type="parTrans" cxnId="{3742DEF6-0B7E-416B-BFCC-60C9D7FDBD7A}">
      <dgm:prSet/>
      <dgm:spPr/>
      <dgm:t>
        <a:bodyPr/>
        <a:lstStyle/>
        <a:p>
          <a:endParaRPr lang="en-US" sz="1400">
            <a:solidFill>
              <a:schemeClr val="bg1"/>
            </a:solidFill>
            <a:latin typeface="Verdana" pitchFamily="34" charset="0"/>
          </a:endParaRPr>
        </a:p>
      </dgm:t>
    </dgm:pt>
    <dgm:pt modelId="{BABB260E-2A94-40A1-B046-D0335BFA016C}" type="sibTrans" cxnId="{3742DEF6-0B7E-416B-BFCC-60C9D7FDBD7A}">
      <dgm:prSet/>
      <dgm:spPr/>
      <dgm:t>
        <a:bodyPr/>
        <a:lstStyle/>
        <a:p>
          <a:endParaRPr lang="en-US" sz="1400">
            <a:solidFill>
              <a:schemeClr val="bg1"/>
            </a:solidFill>
            <a:latin typeface="Verdana" pitchFamily="34" charset="0"/>
          </a:endParaRPr>
        </a:p>
      </dgm:t>
    </dgm:pt>
    <dgm:pt modelId="{50E8F7F2-BCBD-4630-971D-891CC71FB01F}">
      <dgm:prSet phldrT="[Texto]" custT="1"/>
      <dgm:spPr>
        <a:solidFill>
          <a:srgbClr val="FFCC00"/>
        </a:solidFill>
        <a:ln>
          <a:noFill/>
        </a:ln>
      </dgm:spPr>
      <dgm:t>
        <a:bodyPr/>
        <a:lstStyle/>
        <a:p>
          <a:r>
            <a:rPr lang="es-MX" sz="1400" b="1" dirty="0" smtClean="0">
              <a:solidFill>
                <a:schemeClr val="bg1"/>
              </a:solidFill>
              <a:latin typeface="Verdana" pitchFamily="34" charset="0"/>
            </a:rPr>
            <a:t>Rendición de cuentas</a:t>
          </a:r>
          <a:endParaRPr lang="en-US" sz="1400" b="1" dirty="0">
            <a:solidFill>
              <a:schemeClr val="bg1"/>
            </a:solidFill>
            <a:latin typeface="Verdana" pitchFamily="34" charset="0"/>
          </a:endParaRPr>
        </a:p>
      </dgm:t>
    </dgm:pt>
    <dgm:pt modelId="{55709474-705E-4464-BE13-DE803E801A1A}" type="parTrans" cxnId="{A9380977-2637-4CBE-94F4-CD2C0BAC6A80}">
      <dgm:prSet/>
      <dgm:spPr/>
      <dgm:t>
        <a:bodyPr/>
        <a:lstStyle/>
        <a:p>
          <a:endParaRPr lang="en-US" sz="1400">
            <a:solidFill>
              <a:schemeClr val="bg1"/>
            </a:solidFill>
            <a:latin typeface="Verdana" pitchFamily="34" charset="0"/>
          </a:endParaRPr>
        </a:p>
      </dgm:t>
    </dgm:pt>
    <dgm:pt modelId="{945F3619-F1C1-4179-85A2-2C4641805F33}" type="sibTrans" cxnId="{A9380977-2637-4CBE-94F4-CD2C0BAC6A80}">
      <dgm:prSet/>
      <dgm:spPr/>
      <dgm:t>
        <a:bodyPr/>
        <a:lstStyle/>
        <a:p>
          <a:endParaRPr lang="en-US" sz="1400">
            <a:solidFill>
              <a:schemeClr val="bg1"/>
            </a:solidFill>
            <a:latin typeface="Verdana" pitchFamily="34" charset="0"/>
          </a:endParaRPr>
        </a:p>
      </dgm:t>
    </dgm:pt>
    <dgm:pt modelId="{5FF56E63-19EE-4538-B9A6-C848B689857C}">
      <dgm:prSet phldrT="[Texto]" custT="1"/>
      <dgm:spPr>
        <a:solidFill>
          <a:srgbClr val="7030A0"/>
        </a:solidFill>
        <a:ln>
          <a:noFill/>
        </a:ln>
      </dgm:spPr>
      <dgm:t>
        <a:bodyPr/>
        <a:lstStyle/>
        <a:p>
          <a:r>
            <a:rPr lang="es-MX" sz="1400" b="1" dirty="0" smtClean="0">
              <a:solidFill>
                <a:schemeClr val="bg1"/>
              </a:solidFill>
              <a:latin typeface="Verdana" pitchFamily="34" charset="0"/>
            </a:rPr>
            <a:t>Metas de resultados de aprendizaje</a:t>
          </a:r>
          <a:endParaRPr lang="en-US" sz="1400" b="1" dirty="0">
            <a:solidFill>
              <a:schemeClr val="bg1"/>
            </a:solidFill>
            <a:latin typeface="Verdana" pitchFamily="34" charset="0"/>
          </a:endParaRPr>
        </a:p>
      </dgm:t>
    </dgm:pt>
    <dgm:pt modelId="{AED0F492-843D-468D-8A92-6026F413F540}" type="parTrans" cxnId="{D6CDC514-40A9-4B66-9BA4-E1F526B689E9}">
      <dgm:prSet/>
      <dgm:spPr/>
      <dgm:t>
        <a:bodyPr/>
        <a:lstStyle/>
        <a:p>
          <a:endParaRPr lang="en-US" sz="1400">
            <a:solidFill>
              <a:schemeClr val="bg1"/>
            </a:solidFill>
            <a:latin typeface="Verdana" pitchFamily="34" charset="0"/>
          </a:endParaRPr>
        </a:p>
      </dgm:t>
    </dgm:pt>
    <dgm:pt modelId="{13E5E1D8-CF2E-48D7-A6B3-089B98DA64F9}" type="sibTrans" cxnId="{D6CDC514-40A9-4B66-9BA4-E1F526B689E9}">
      <dgm:prSet/>
      <dgm:spPr/>
      <dgm:t>
        <a:bodyPr/>
        <a:lstStyle/>
        <a:p>
          <a:endParaRPr lang="en-US" sz="1400">
            <a:solidFill>
              <a:schemeClr val="bg1"/>
            </a:solidFill>
            <a:latin typeface="Verdana" pitchFamily="34" charset="0"/>
          </a:endParaRPr>
        </a:p>
      </dgm:t>
    </dgm:pt>
    <dgm:pt modelId="{C3158393-3C91-4A76-B3B8-B32BE02A12E9}" type="pres">
      <dgm:prSet presAssocID="{5D51A0EC-AA61-4BF7-9A34-3ADBAB165045}" presName="composite" presStyleCnt="0">
        <dgm:presLayoutVars>
          <dgm:chMax val="1"/>
          <dgm:dir/>
          <dgm:resizeHandles val="exact"/>
        </dgm:presLayoutVars>
      </dgm:prSet>
      <dgm:spPr/>
      <dgm:t>
        <a:bodyPr/>
        <a:lstStyle/>
        <a:p>
          <a:endParaRPr lang="en-US"/>
        </a:p>
      </dgm:t>
    </dgm:pt>
    <dgm:pt modelId="{A8E32E70-D185-404A-9AC1-91C3509EDBF1}" type="pres">
      <dgm:prSet presAssocID="{5D51A0EC-AA61-4BF7-9A34-3ADBAB165045}" presName="radial" presStyleCnt="0">
        <dgm:presLayoutVars>
          <dgm:animLvl val="ctr"/>
        </dgm:presLayoutVars>
      </dgm:prSet>
      <dgm:spPr/>
    </dgm:pt>
    <dgm:pt modelId="{B4F18D4E-6705-4726-9DEA-E1B520A3C9FA}" type="pres">
      <dgm:prSet presAssocID="{B06FC587-14E4-4862-8F7E-40153A20FD02}" presName="centerShape" presStyleLbl="vennNode1" presStyleIdx="0" presStyleCnt="6"/>
      <dgm:spPr/>
      <dgm:t>
        <a:bodyPr/>
        <a:lstStyle/>
        <a:p>
          <a:endParaRPr lang="en-US"/>
        </a:p>
      </dgm:t>
    </dgm:pt>
    <dgm:pt modelId="{579F5695-875F-4EA6-BE47-35D4996C81B5}" type="pres">
      <dgm:prSet presAssocID="{3DC721BC-2EED-46AC-ABE6-C381A26009F8}" presName="node" presStyleLbl="vennNode1" presStyleIdx="1" presStyleCnt="6" custScaleX="131355" custScaleY="131481">
        <dgm:presLayoutVars>
          <dgm:bulletEnabled val="1"/>
        </dgm:presLayoutVars>
      </dgm:prSet>
      <dgm:spPr/>
      <dgm:t>
        <a:bodyPr/>
        <a:lstStyle/>
        <a:p>
          <a:endParaRPr lang="en-US"/>
        </a:p>
      </dgm:t>
    </dgm:pt>
    <dgm:pt modelId="{B68DF06F-7818-440A-A450-27E4174245F2}" type="pres">
      <dgm:prSet presAssocID="{13E9CB2E-8CCB-4C71-8B01-F099AD8F5A69}" presName="node" presStyleLbl="vennNode1" presStyleIdx="2" presStyleCnt="6" custScaleX="123852" custScaleY="123359">
        <dgm:presLayoutVars>
          <dgm:bulletEnabled val="1"/>
        </dgm:presLayoutVars>
      </dgm:prSet>
      <dgm:spPr/>
      <dgm:t>
        <a:bodyPr/>
        <a:lstStyle/>
        <a:p>
          <a:endParaRPr lang="en-US"/>
        </a:p>
      </dgm:t>
    </dgm:pt>
    <dgm:pt modelId="{243F3F46-08F0-4593-AE78-FB06381BF1CC}" type="pres">
      <dgm:prSet presAssocID="{0924A9B0-9463-46AA-8BD6-EC6A3827AEC6}" presName="node" presStyleLbl="vennNode1" presStyleIdx="3" presStyleCnt="6" custScaleX="128539" custScaleY="125185">
        <dgm:presLayoutVars>
          <dgm:bulletEnabled val="1"/>
        </dgm:presLayoutVars>
      </dgm:prSet>
      <dgm:spPr/>
      <dgm:t>
        <a:bodyPr/>
        <a:lstStyle/>
        <a:p>
          <a:endParaRPr lang="en-US"/>
        </a:p>
      </dgm:t>
    </dgm:pt>
    <dgm:pt modelId="{7A4F3558-5451-42A0-9321-E27B2C04FB70}" type="pres">
      <dgm:prSet presAssocID="{50E8F7F2-BCBD-4630-971D-891CC71FB01F}" presName="node" presStyleLbl="vennNode1" presStyleIdx="4" presStyleCnt="6" custScaleX="133528" custScaleY="129464">
        <dgm:presLayoutVars>
          <dgm:bulletEnabled val="1"/>
        </dgm:presLayoutVars>
      </dgm:prSet>
      <dgm:spPr/>
      <dgm:t>
        <a:bodyPr/>
        <a:lstStyle/>
        <a:p>
          <a:endParaRPr lang="en-US"/>
        </a:p>
      </dgm:t>
    </dgm:pt>
    <dgm:pt modelId="{B937482F-2959-438C-BBC7-295DC517938C}" type="pres">
      <dgm:prSet presAssocID="{5FF56E63-19EE-4538-B9A6-C848B689857C}" presName="node" presStyleLbl="vennNode1" presStyleIdx="5" presStyleCnt="6" custScaleX="132248" custScaleY="124618">
        <dgm:presLayoutVars>
          <dgm:bulletEnabled val="1"/>
        </dgm:presLayoutVars>
      </dgm:prSet>
      <dgm:spPr/>
      <dgm:t>
        <a:bodyPr/>
        <a:lstStyle/>
        <a:p>
          <a:endParaRPr lang="en-US"/>
        </a:p>
      </dgm:t>
    </dgm:pt>
  </dgm:ptLst>
  <dgm:cxnLst>
    <dgm:cxn modelId="{DCA1CCC3-F2E4-45A8-8D64-63B3D319A7A9}" type="presOf" srcId="{B06FC587-14E4-4862-8F7E-40153A20FD02}" destId="{B4F18D4E-6705-4726-9DEA-E1B520A3C9FA}" srcOrd="0" destOrd="0" presId="urn:microsoft.com/office/officeart/2005/8/layout/radial3"/>
    <dgm:cxn modelId="{E30B331E-188B-4421-BAF3-34A014839F80}" type="presOf" srcId="{50E8F7F2-BCBD-4630-971D-891CC71FB01F}" destId="{7A4F3558-5451-42A0-9321-E27B2C04FB70}" srcOrd="0" destOrd="0" presId="urn:microsoft.com/office/officeart/2005/8/layout/radial3"/>
    <dgm:cxn modelId="{A9380977-2637-4CBE-94F4-CD2C0BAC6A80}" srcId="{B06FC587-14E4-4862-8F7E-40153A20FD02}" destId="{50E8F7F2-BCBD-4630-971D-891CC71FB01F}" srcOrd="3" destOrd="0" parTransId="{55709474-705E-4464-BE13-DE803E801A1A}" sibTransId="{945F3619-F1C1-4179-85A2-2C4641805F33}"/>
    <dgm:cxn modelId="{E437C779-FA3D-42A5-9E41-8E37AFC01098}" type="presOf" srcId="{5D51A0EC-AA61-4BF7-9A34-3ADBAB165045}" destId="{C3158393-3C91-4A76-B3B8-B32BE02A12E9}" srcOrd="0" destOrd="0" presId="urn:microsoft.com/office/officeart/2005/8/layout/radial3"/>
    <dgm:cxn modelId="{3742DEF6-0B7E-416B-BFCC-60C9D7FDBD7A}" srcId="{B06FC587-14E4-4862-8F7E-40153A20FD02}" destId="{0924A9B0-9463-46AA-8BD6-EC6A3827AEC6}" srcOrd="2" destOrd="0" parTransId="{3A332E95-5768-48C7-BA2B-94498F5DDF23}" sibTransId="{BABB260E-2A94-40A1-B046-D0335BFA016C}"/>
    <dgm:cxn modelId="{C00F9A22-ED19-43AE-A5A4-E55EE4119020}" type="presOf" srcId="{3DC721BC-2EED-46AC-ABE6-C381A26009F8}" destId="{579F5695-875F-4EA6-BE47-35D4996C81B5}" srcOrd="0" destOrd="0" presId="urn:microsoft.com/office/officeart/2005/8/layout/radial3"/>
    <dgm:cxn modelId="{FE6CF65A-647A-49D9-A1A2-C54194A6BC02}" type="presOf" srcId="{13E9CB2E-8CCB-4C71-8B01-F099AD8F5A69}" destId="{B68DF06F-7818-440A-A450-27E4174245F2}" srcOrd="0" destOrd="0" presId="urn:microsoft.com/office/officeart/2005/8/layout/radial3"/>
    <dgm:cxn modelId="{D6CDC514-40A9-4B66-9BA4-E1F526B689E9}" srcId="{B06FC587-14E4-4862-8F7E-40153A20FD02}" destId="{5FF56E63-19EE-4538-B9A6-C848B689857C}" srcOrd="4" destOrd="0" parTransId="{AED0F492-843D-468D-8A92-6026F413F540}" sibTransId="{13E5E1D8-CF2E-48D7-A6B3-089B98DA64F9}"/>
    <dgm:cxn modelId="{017D6454-CCF3-4DBD-922F-AC9EFE494D18}" srcId="{5D51A0EC-AA61-4BF7-9A34-3ADBAB165045}" destId="{B06FC587-14E4-4862-8F7E-40153A20FD02}" srcOrd="0" destOrd="0" parTransId="{BACDC71A-A50F-4E35-BCD3-DE7B8F42601B}" sibTransId="{7D11D9DD-B13F-446F-ADC9-ACEF68EADB7C}"/>
    <dgm:cxn modelId="{047A4FCF-6D49-4059-90FC-1EEB46E80870}" srcId="{B06FC587-14E4-4862-8F7E-40153A20FD02}" destId="{3DC721BC-2EED-46AC-ABE6-C381A26009F8}" srcOrd="0" destOrd="0" parTransId="{5D692050-5BF0-4EF5-9141-5584A565DD65}" sibTransId="{797B275A-75AE-47E9-8D5A-5243C7164294}"/>
    <dgm:cxn modelId="{48B9E675-5695-4879-97A3-0C9A0B79CEE8}" type="presOf" srcId="{5FF56E63-19EE-4538-B9A6-C848B689857C}" destId="{B937482F-2959-438C-BBC7-295DC517938C}" srcOrd="0" destOrd="0" presId="urn:microsoft.com/office/officeart/2005/8/layout/radial3"/>
    <dgm:cxn modelId="{EA0BC7C9-DA02-4A97-9577-CF7637179E38}" type="presOf" srcId="{0924A9B0-9463-46AA-8BD6-EC6A3827AEC6}" destId="{243F3F46-08F0-4593-AE78-FB06381BF1CC}" srcOrd="0" destOrd="0" presId="urn:microsoft.com/office/officeart/2005/8/layout/radial3"/>
    <dgm:cxn modelId="{3E21A505-0F71-4ED2-800C-C29AE77E851B}" srcId="{B06FC587-14E4-4862-8F7E-40153A20FD02}" destId="{13E9CB2E-8CCB-4C71-8B01-F099AD8F5A69}" srcOrd="1" destOrd="0" parTransId="{2D0C016C-7706-407D-B12A-8B1DF2300A4F}" sibTransId="{A556F2F2-C1A4-4BB8-8B3B-5DB2578FE18F}"/>
    <dgm:cxn modelId="{FA99A8B5-5B8C-4A8B-B589-546C3A874C34}" type="presParOf" srcId="{C3158393-3C91-4A76-B3B8-B32BE02A12E9}" destId="{A8E32E70-D185-404A-9AC1-91C3509EDBF1}" srcOrd="0" destOrd="0" presId="urn:microsoft.com/office/officeart/2005/8/layout/radial3"/>
    <dgm:cxn modelId="{B6C577F0-DEFA-49F0-9078-6CE19FE72363}" type="presParOf" srcId="{A8E32E70-D185-404A-9AC1-91C3509EDBF1}" destId="{B4F18D4E-6705-4726-9DEA-E1B520A3C9FA}" srcOrd="0" destOrd="0" presId="urn:microsoft.com/office/officeart/2005/8/layout/radial3"/>
    <dgm:cxn modelId="{BC04D407-60DF-4548-8655-A4F2578E326D}" type="presParOf" srcId="{A8E32E70-D185-404A-9AC1-91C3509EDBF1}" destId="{579F5695-875F-4EA6-BE47-35D4996C81B5}" srcOrd="1" destOrd="0" presId="urn:microsoft.com/office/officeart/2005/8/layout/radial3"/>
    <dgm:cxn modelId="{FFA1B584-970E-4329-9C46-FEFF2BF27AB3}" type="presParOf" srcId="{A8E32E70-D185-404A-9AC1-91C3509EDBF1}" destId="{B68DF06F-7818-440A-A450-27E4174245F2}" srcOrd="2" destOrd="0" presId="urn:microsoft.com/office/officeart/2005/8/layout/radial3"/>
    <dgm:cxn modelId="{58E533C3-12DF-497D-B798-26BC6FB0EBBC}" type="presParOf" srcId="{A8E32E70-D185-404A-9AC1-91C3509EDBF1}" destId="{243F3F46-08F0-4593-AE78-FB06381BF1CC}" srcOrd="3" destOrd="0" presId="urn:microsoft.com/office/officeart/2005/8/layout/radial3"/>
    <dgm:cxn modelId="{FBC3EA19-2BFC-426C-BDDF-CF9680304D38}" type="presParOf" srcId="{A8E32E70-D185-404A-9AC1-91C3509EDBF1}" destId="{7A4F3558-5451-42A0-9321-E27B2C04FB70}" srcOrd="4" destOrd="0" presId="urn:microsoft.com/office/officeart/2005/8/layout/radial3"/>
    <dgm:cxn modelId="{3BF32B9B-E653-449A-93FE-741FF589EABD}" type="presParOf" srcId="{A8E32E70-D185-404A-9AC1-91C3509EDBF1}" destId="{B937482F-2959-438C-BBC7-295DC517938C}"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C7C28B-5DDD-4B77-8721-FA12A4F44C5C}" type="doc">
      <dgm:prSet loTypeId="urn:microsoft.com/office/officeart/2005/8/layout/hProcess9" loCatId="process" qsTypeId="urn:microsoft.com/office/officeart/2005/8/quickstyle/simple1#2" qsCatId="simple" csTypeId="urn:microsoft.com/office/officeart/2005/8/colors/accent1_2#1" csCatId="accent1" phldr="1"/>
      <dgm:spPr/>
    </dgm:pt>
    <dgm:pt modelId="{3DFF52B2-703D-4363-8A3A-3DB05D4EE45B}">
      <dgm:prSet phldrT="[Texto]"/>
      <dgm:spPr>
        <a:solidFill>
          <a:srgbClr val="FF6600"/>
        </a:solidFill>
      </dgm:spPr>
      <dgm:t>
        <a:bodyPr/>
        <a:lstStyle/>
        <a:p>
          <a:r>
            <a:rPr lang="es-MX" b="1" dirty="0" smtClean="0">
              <a:latin typeface="Verdana" pitchFamily="34" charset="0"/>
            </a:rPr>
            <a:t>Postulación</a:t>
          </a:r>
        </a:p>
        <a:p>
          <a:r>
            <a:rPr lang="es-MX" dirty="0" smtClean="0">
              <a:latin typeface="Verdana" pitchFamily="34" charset="0"/>
            </a:rPr>
            <a:t>(agosto - septiembre)</a:t>
          </a:r>
          <a:endParaRPr lang="en-US" dirty="0"/>
        </a:p>
      </dgm:t>
    </dgm:pt>
    <dgm:pt modelId="{388E8EFF-A161-4225-8AEE-E7140D7A2180}" type="parTrans" cxnId="{54A7AD51-1E95-471D-BA00-E2BC712A1810}">
      <dgm:prSet/>
      <dgm:spPr/>
      <dgm:t>
        <a:bodyPr/>
        <a:lstStyle/>
        <a:p>
          <a:endParaRPr lang="en-US"/>
        </a:p>
      </dgm:t>
    </dgm:pt>
    <dgm:pt modelId="{777425DA-8999-4F87-ADEE-9C2A2A779948}" type="sibTrans" cxnId="{54A7AD51-1E95-471D-BA00-E2BC712A1810}">
      <dgm:prSet/>
      <dgm:spPr/>
      <dgm:t>
        <a:bodyPr/>
        <a:lstStyle/>
        <a:p>
          <a:endParaRPr lang="en-US"/>
        </a:p>
      </dgm:t>
    </dgm:pt>
    <dgm:pt modelId="{41677FC9-CDC8-450A-BA5F-BE74D903098A}">
      <dgm:prSet phldrT="[Texto]" custT="1"/>
      <dgm:spPr>
        <a:solidFill>
          <a:srgbClr val="00B050"/>
        </a:solidFill>
      </dgm:spPr>
      <dgm:t>
        <a:bodyPr/>
        <a:lstStyle/>
        <a:p>
          <a:r>
            <a:rPr lang="es-MX" sz="1700" b="1" dirty="0" smtClean="0">
              <a:latin typeface="Verdana" pitchFamily="34" charset="0"/>
            </a:rPr>
            <a:t>Clasificación</a:t>
          </a:r>
        </a:p>
        <a:p>
          <a:r>
            <a:rPr lang="es-MX" sz="1700" dirty="0" smtClean="0">
              <a:latin typeface="Verdana" pitchFamily="34" charset="0"/>
            </a:rPr>
            <a:t>(septiembre – octubre)</a:t>
          </a:r>
          <a:endParaRPr lang="en-US" sz="1700" dirty="0">
            <a:latin typeface="Verdana" pitchFamily="34" charset="0"/>
          </a:endParaRPr>
        </a:p>
      </dgm:t>
    </dgm:pt>
    <dgm:pt modelId="{1C930E6B-0038-48A4-84A2-23FCE7A28019}" type="parTrans" cxnId="{131B95D0-6BCC-4E96-A3AE-38C62429AFAB}">
      <dgm:prSet/>
      <dgm:spPr/>
      <dgm:t>
        <a:bodyPr/>
        <a:lstStyle/>
        <a:p>
          <a:endParaRPr lang="en-US"/>
        </a:p>
      </dgm:t>
    </dgm:pt>
    <dgm:pt modelId="{4C6B206F-1E74-4C88-86F9-AF74FFEAFC89}" type="sibTrans" cxnId="{131B95D0-6BCC-4E96-A3AE-38C62429AFAB}">
      <dgm:prSet/>
      <dgm:spPr/>
      <dgm:t>
        <a:bodyPr/>
        <a:lstStyle/>
        <a:p>
          <a:endParaRPr lang="en-US"/>
        </a:p>
      </dgm:t>
    </dgm:pt>
    <dgm:pt modelId="{909B2C0E-4CAF-4BBD-A886-5CF27C6C90B6}">
      <dgm:prSet phldrT="[Texto]" custT="1"/>
      <dgm:spPr>
        <a:solidFill>
          <a:schemeClr val="accent5">
            <a:lumMod val="75000"/>
          </a:schemeClr>
        </a:solidFill>
      </dgm:spPr>
      <dgm:t>
        <a:bodyPr/>
        <a:lstStyle/>
        <a:p>
          <a:r>
            <a:rPr lang="es-MX" sz="1700" b="1" dirty="0" smtClean="0">
              <a:latin typeface="Verdana" pitchFamily="34" charset="0"/>
            </a:rPr>
            <a:t>Firma Convenio</a:t>
          </a:r>
        </a:p>
        <a:p>
          <a:r>
            <a:rPr lang="es-MX" sz="1700" dirty="0" smtClean="0">
              <a:latin typeface="Verdana" pitchFamily="34" charset="0"/>
            </a:rPr>
            <a:t>(noviembre – diciembre)</a:t>
          </a:r>
          <a:endParaRPr lang="en-US" sz="1700" dirty="0">
            <a:latin typeface="Verdana" pitchFamily="34" charset="0"/>
          </a:endParaRPr>
        </a:p>
      </dgm:t>
    </dgm:pt>
    <dgm:pt modelId="{347777F6-EE83-4F53-A7AF-3819EDEAA6EB}" type="parTrans" cxnId="{FE03B956-AE4F-4645-AAD3-378DF81ED1FC}">
      <dgm:prSet/>
      <dgm:spPr/>
      <dgm:t>
        <a:bodyPr/>
        <a:lstStyle/>
        <a:p>
          <a:endParaRPr lang="en-US"/>
        </a:p>
      </dgm:t>
    </dgm:pt>
    <dgm:pt modelId="{EAD8FA2C-907F-475D-98C8-E9DEC3F675E2}" type="sibTrans" cxnId="{FE03B956-AE4F-4645-AAD3-378DF81ED1FC}">
      <dgm:prSet/>
      <dgm:spPr/>
      <dgm:t>
        <a:bodyPr/>
        <a:lstStyle/>
        <a:p>
          <a:endParaRPr lang="en-US"/>
        </a:p>
      </dgm:t>
    </dgm:pt>
    <dgm:pt modelId="{741CF3D8-A55E-417A-A1E4-9964CBBB81FE}">
      <dgm:prSet phldrT="[Texto]" custT="1"/>
      <dgm:spPr>
        <a:solidFill>
          <a:srgbClr val="7030A0"/>
        </a:solidFill>
      </dgm:spPr>
      <dgm:t>
        <a:bodyPr/>
        <a:lstStyle/>
        <a:p>
          <a:r>
            <a:rPr lang="es-MX" sz="1700" b="1" dirty="0" smtClean="0">
              <a:latin typeface="Verdana" pitchFamily="34" charset="0"/>
            </a:rPr>
            <a:t>Incorporación</a:t>
          </a:r>
        </a:p>
        <a:p>
          <a:r>
            <a:rPr lang="es-MX" sz="1700" dirty="0" smtClean="0">
              <a:latin typeface="Verdana" pitchFamily="34" charset="0"/>
            </a:rPr>
            <a:t>(marzo)</a:t>
          </a:r>
          <a:endParaRPr lang="en-US" sz="1700" dirty="0">
            <a:latin typeface="Verdana" pitchFamily="34" charset="0"/>
          </a:endParaRPr>
        </a:p>
      </dgm:t>
    </dgm:pt>
    <dgm:pt modelId="{27C83987-FF48-4AEA-8A15-4B5ABC0448AC}" type="parTrans" cxnId="{2AFBF3DF-13EA-4753-8026-91C319D956B8}">
      <dgm:prSet/>
      <dgm:spPr/>
      <dgm:t>
        <a:bodyPr/>
        <a:lstStyle/>
        <a:p>
          <a:endParaRPr lang="en-US"/>
        </a:p>
      </dgm:t>
    </dgm:pt>
    <dgm:pt modelId="{5FF4E5B1-1C4A-4271-8407-4956FDB1653F}" type="sibTrans" cxnId="{2AFBF3DF-13EA-4753-8026-91C319D956B8}">
      <dgm:prSet/>
      <dgm:spPr/>
      <dgm:t>
        <a:bodyPr/>
        <a:lstStyle/>
        <a:p>
          <a:endParaRPr lang="en-US"/>
        </a:p>
      </dgm:t>
    </dgm:pt>
    <dgm:pt modelId="{57056198-105A-487B-83B0-7785932F5D1B}" type="pres">
      <dgm:prSet presAssocID="{D3C7C28B-5DDD-4B77-8721-FA12A4F44C5C}" presName="CompostProcess" presStyleCnt="0">
        <dgm:presLayoutVars>
          <dgm:dir/>
          <dgm:resizeHandles val="exact"/>
        </dgm:presLayoutVars>
      </dgm:prSet>
      <dgm:spPr/>
    </dgm:pt>
    <dgm:pt modelId="{ED85D1E0-E071-4910-90D3-06708F5A7BEF}" type="pres">
      <dgm:prSet presAssocID="{D3C7C28B-5DDD-4B77-8721-FA12A4F44C5C}" presName="arrow" presStyleLbl="bgShp" presStyleIdx="0" presStyleCnt="1" custScaleX="117647"/>
      <dgm:spPr>
        <a:solidFill>
          <a:srgbClr val="FFCC00"/>
        </a:solidFill>
      </dgm:spPr>
    </dgm:pt>
    <dgm:pt modelId="{73E9342D-F127-4ED7-82D8-73DA4CD10459}" type="pres">
      <dgm:prSet presAssocID="{D3C7C28B-5DDD-4B77-8721-FA12A4F44C5C}" presName="linearProcess" presStyleCnt="0"/>
      <dgm:spPr/>
    </dgm:pt>
    <dgm:pt modelId="{E70D4C94-511B-43C2-B146-D45E489E9111}" type="pres">
      <dgm:prSet presAssocID="{3DFF52B2-703D-4363-8A3A-3DB05D4EE45B}" presName="textNode" presStyleLbl="node1" presStyleIdx="0" presStyleCnt="4">
        <dgm:presLayoutVars>
          <dgm:bulletEnabled val="1"/>
        </dgm:presLayoutVars>
      </dgm:prSet>
      <dgm:spPr/>
      <dgm:t>
        <a:bodyPr/>
        <a:lstStyle/>
        <a:p>
          <a:endParaRPr lang="en-US"/>
        </a:p>
      </dgm:t>
    </dgm:pt>
    <dgm:pt modelId="{C756947D-2BDA-4480-8F0D-CDB018952393}" type="pres">
      <dgm:prSet presAssocID="{777425DA-8999-4F87-ADEE-9C2A2A779948}" presName="sibTrans" presStyleCnt="0"/>
      <dgm:spPr/>
    </dgm:pt>
    <dgm:pt modelId="{2C2A31BC-93F0-4CF1-82EA-9159CB421F9E}" type="pres">
      <dgm:prSet presAssocID="{41677FC9-CDC8-450A-BA5F-BE74D903098A}" presName="textNode" presStyleLbl="node1" presStyleIdx="1" presStyleCnt="4">
        <dgm:presLayoutVars>
          <dgm:bulletEnabled val="1"/>
        </dgm:presLayoutVars>
      </dgm:prSet>
      <dgm:spPr/>
      <dgm:t>
        <a:bodyPr/>
        <a:lstStyle/>
        <a:p>
          <a:endParaRPr lang="en-US"/>
        </a:p>
      </dgm:t>
    </dgm:pt>
    <dgm:pt modelId="{E45EA22B-FB5B-4982-AE2E-7BA7B19867E1}" type="pres">
      <dgm:prSet presAssocID="{4C6B206F-1E74-4C88-86F9-AF74FFEAFC89}" presName="sibTrans" presStyleCnt="0"/>
      <dgm:spPr/>
    </dgm:pt>
    <dgm:pt modelId="{B4B88510-5B0C-4883-BF77-4E5AB14CF419}" type="pres">
      <dgm:prSet presAssocID="{909B2C0E-4CAF-4BBD-A886-5CF27C6C90B6}" presName="textNode" presStyleLbl="node1" presStyleIdx="2" presStyleCnt="4">
        <dgm:presLayoutVars>
          <dgm:bulletEnabled val="1"/>
        </dgm:presLayoutVars>
      </dgm:prSet>
      <dgm:spPr/>
      <dgm:t>
        <a:bodyPr/>
        <a:lstStyle/>
        <a:p>
          <a:endParaRPr lang="en-US"/>
        </a:p>
      </dgm:t>
    </dgm:pt>
    <dgm:pt modelId="{951C6530-F244-447D-A0AC-637C6C159510}" type="pres">
      <dgm:prSet presAssocID="{EAD8FA2C-907F-475D-98C8-E9DEC3F675E2}" presName="sibTrans" presStyleCnt="0"/>
      <dgm:spPr/>
    </dgm:pt>
    <dgm:pt modelId="{8C09FB75-A6C4-498C-BC8F-8E2485A0AB60}" type="pres">
      <dgm:prSet presAssocID="{741CF3D8-A55E-417A-A1E4-9964CBBB81FE}" presName="textNode" presStyleLbl="node1" presStyleIdx="3" presStyleCnt="4">
        <dgm:presLayoutVars>
          <dgm:bulletEnabled val="1"/>
        </dgm:presLayoutVars>
      </dgm:prSet>
      <dgm:spPr/>
      <dgm:t>
        <a:bodyPr/>
        <a:lstStyle/>
        <a:p>
          <a:endParaRPr lang="en-US"/>
        </a:p>
      </dgm:t>
    </dgm:pt>
  </dgm:ptLst>
  <dgm:cxnLst>
    <dgm:cxn modelId="{E92A2F77-B54B-47E0-BB10-15378938C80C}" type="presOf" srcId="{41677FC9-CDC8-450A-BA5F-BE74D903098A}" destId="{2C2A31BC-93F0-4CF1-82EA-9159CB421F9E}" srcOrd="0" destOrd="0" presId="urn:microsoft.com/office/officeart/2005/8/layout/hProcess9"/>
    <dgm:cxn modelId="{F054F511-F4C8-4F88-9781-21F588A150E8}" type="presOf" srcId="{3DFF52B2-703D-4363-8A3A-3DB05D4EE45B}" destId="{E70D4C94-511B-43C2-B146-D45E489E9111}" srcOrd="0" destOrd="0" presId="urn:microsoft.com/office/officeart/2005/8/layout/hProcess9"/>
    <dgm:cxn modelId="{2AFBF3DF-13EA-4753-8026-91C319D956B8}" srcId="{D3C7C28B-5DDD-4B77-8721-FA12A4F44C5C}" destId="{741CF3D8-A55E-417A-A1E4-9964CBBB81FE}" srcOrd="3" destOrd="0" parTransId="{27C83987-FF48-4AEA-8A15-4B5ABC0448AC}" sibTransId="{5FF4E5B1-1C4A-4271-8407-4956FDB1653F}"/>
    <dgm:cxn modelId="{FE03B956-AE4F-4645-AAD3-378DF81ED1FC}" srcId="{D3C7C28B-5DDD-4B77-8721-FA12A4F44C5C}" destId="{909B2C0E-4CAF-4BBD-A886-5CF27C6C90B6}" srcOrd="2" destOrd="0" parTransId="{347777F6-EE83-4F53-A7AF-3819EDEAA6EB}" sibTransId="{EAD8FA2C-907F-475D-98C8-E9DEC3F675E2}"/>
    <dgm:cxn modelId="{BE3F4E1E-995E-4024-B54B-F4C6FB4826CC}" type="presOf" srcId="{D3C7C28B-5DDD-4B77-8721-FA12A4F44C5C}" destId="{57056198-105A-487B-83B0-7785932F5D1B}" srcOrd="0" destOrd="0" presId="urn:microsoft.com/office/officeart/2005/8/layout/hProcess9"/>
    <dgm:cxn modelId="{5D3C9713-64A7-44D4-9442-643EEF944825}" type="presOf" srcId="{909B2C0E-4CAF-4BBD-A886-5CF27C6C90B6}" destId="{B4B88510-5B0C-4883-BF77-4E5AB14CF419}" srcOrd="0" destOrd="0" presId="urn:microsoft.com/office/officeart/2005/8/layout/hProcess9"/>
    <dgm:cxn modelId="{3A17288A-3782-4334-B967-A9DE90EA3191}" type="presOf" srcId="{741CF3D8-A55E-417A-A1E4-9964CBBB81FE}" destId="{8C09FB75-A6C4-498C-BC8F-8E2485A0AB60}" srcOrd="0" destOrd="0" presId="urn:microsoft.com/office/officeart/2005/8/layout/hProcess9"/>
    <dgm:cxn modelId="{54A7AD51-1E95-471D-BA00-E2BC712A1810}" srcId="{D3C7C28B-5DDD-4B77-8721-FA12A4F44C5C}" destId="{3DFF52B2-703D-4363-8A3A-3DB05D4EE45B}" srcOrd="0" destOrd="0" parTransId="{388E8EFF-A161-4225-8AEE-E7140D7A2180}" sibTransId="{777425DA-8999-4F87-ADEE-9C2A2A779948}"/>
    <dgm:cxn modelId="{131B95D0-6BCC-4E96-A3AE-38C62429AFAB}" srcId="{D3C7C28B-5DDD-4B77-8721-FA12A4F44C5C}" destId="{41677FC9-CDC8-450A-BA5F-BE74D903098A}" srcOrd="1" destOrd="0" parTransId="{1C930E6B-0038-48A4-84A2-23FCE7A28019}" sibTransId="{4C6B206F-1E74-4C88-86F9-AF74FFEAFC89}"/>
    <dgm:cxn modelId="{691A05D8-E729-4F15-AFF3-5CEEB63A8B92}" type="presParOf" srcId="{57056198-105A-487B-83B0-7785932F5D1B}" destId="{ED85D1E0-E071-4910-90D3-06708F5A7BEF}" srcOrd="0" destOrd="0" presId="urn:microsoft.com/office/officeart/2005/8/layout/hProcess9"/>
    <dgm:cxn modelId="{E4C5E715-61AE-4FA3-97B6-E64B9A0B8D76}" type="presParOf" srcId="{57056198-105A-487B-83B0-7785932F5D1B}" destId="{73E9342D-F127-4ED7-82D8-73DA4CD10459}" srcOrd="1" destOrd="0" presId="urn:microsoft.com/office/officeart/2005/8/layout/hProcess9"/>
    <dgm:cxn modelId="{C0FC8CD2-9765-4319-A1F5-D0ED2E1DB938}" type="presParOf" srcId="{73E9342D-F127-4ED7-82D8-73DA4CD10459}" destId="{E70D4C94-511B-43C2-B146-D45E489E9111}" srcOrd="0" destOrd="0" presId="urn:microsoft.com/office/officeart/2005/8/layout/hProcess9"/>
    <dgm:cxn modelId="{47805CAD-7919-4DB0-B76C-46ACB943D228}" type="presParOf" srcId="{73E9342D-F127-4ED7-82D8-73DA4CD10459}" destId="{C756947D-2BDA-4480-8F0D-CDB018952393}" srcOrd="1" destOrd="0" presId="urn:microsoft.com/office/officeart/2005/8/layout/hProcess9"/>
    <dgm:cxn modelId="{FC675145-9B1E-4E37-8C45-CC98B17436FA}" type="presParOf" srcId="{73E9342D-F127-4ED7-82D8-73DA4CD10459}" destId="{2C2A31BC-93F0-4CF1-82EA-9159CB421F9E}" srcOrd="2" destOrd="0" presId="urn:microsoft.com/office/officeart/2005/8/layout/hProcess9"/>
    <dgm:cxn modelId="{BB770299-3CBF-4706-BBA2-9E1C1B8794C7}" type="presParOf" srcId="{73E9342D-F127-4ED7-82D8-73DA4CD10459}" destId="{E45EA22B-FB5B-4982-AE2E-7BA7B19867E1}" srcOrd="3" destOrd="0" presId="urn:microsoft.com/office/officeart/2005/8/layout/hProcess9"/>
    <dgm:cxn modelId="{AF1B2B96-52C7-4955-A315-04525927BE02}" type="presParOf" srcId="{73E9342D-F127-4ED7-82D8-73DA4CD10459}" destId="{B4B88510-5B0C-4883-BF77-4E5AB14CF419}" srcOrd="4" destOrd="0" presId="urn:microsoft.com/office/officeart/2005/8/layout/hProcess9"/>
    <dgm:cxn modelId="{6E4A749D-AE3A-4FD7-B05F-27292ACADD68}" type="presParOf" srcId="{73E9342D-F127-4ED7-82D8-73DA4CD10459}" destId="{951C6530-F244-447D-A0AC-637C6C159510}" srcOrd="5" destOrd="0" presId="urn:microsoft.com/office/officeart/2005/8/layout/hProcess9"/>
    <dgm:cxn modelId="{0D402814-89F4-4FCB-8BCD-EC715733DD5B}" type="presParOf" srcId="{73E9342D-F127-4ED7-82D8-73DA4CD10459}" destId="{8C09FB75-A6C4-498C-BC8F-8E2485A0AB60}"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0A9403-5493-494B-B760-DFA1A3019352}" type="doc">
      <dgm:prSet loTypeId="urn:microsoft.com/office/officeart/2005/8/layout/hierarchy3" loCatId="hierarchy" qsTypeId="urn:microsoft.com/office/officeart/2005/8/quickstyle/simple1#3" qsCatId="simple" csTypeId="urn:microsoft.com/office/officeart/2005/8/colors/accent0_1" csCatId="mainScheme" phldr="1"/>
      <dgm:spPr/>
      <dgm:t>
        <a:bodyPr/>
        <a:lstStyle/>
        <a:p>
          <a:endParaRPr lang="en-US"/>
        </a:p>
      </dgm:t>
    </dgm:pt>
    <dgm:pt modelId="{E4055458-85E3-41EB-93FD-7492678BACEB}">
      <dgm:prSet phldrT="[Texto]"/>
      <dgm:spPr>
        <a:solidFill>
          <a:srgbClr val="FF6600"/>
        </a:solidFill>
        <a:ln w="50800" cmpd="sng">
          <a:solidFill>
            <a:srgbClr val="FF6600"/>
          </a:solidFill>
        </a:ln>
      </dgm:spPr>
      <dgm:t>
        <a:bodyPr/>
        <a:lstStyle/>
        <a:p>
          <a:r>
            <a:rPr lang="es-MX" b="1" dirty="0" smtClean="0">
              <a:solidFill>
                <a:schemeClr val="bg1"/>
              </a:solidFill>
              <a:latin typeface="Verdana" pitchFamily="34" charset="0"/>
            </a:rPr>
            <a:t>Autónomos</a:t>
          </a:r>
          <a:endParaRPr lang="en-US" b="1" dirty="0">
            <a:solidFill>
              <a:schemeClr val="bg1"/>
            </a:solidFill>
            <a:latin typeface="Verdana" pitchFamily="34" charset="0"/>
          </a:endParaRPr>
        </a:p>
      </dgm:t>
    </dgm:pt>
    <dgm:pt modelId="{3B9A61B7-61EA-44EF-9329-096440C7E3EF}" type="parTrans" cxnId="{5B06FB19-83E0-448C-8DA2-98F8172E1FFA}">
      <dgm:prSet/>
      <dgm:spPr/>
      <dgm:t>
        <a:bodyPr/>
        <a:lstStyle/>
        <a:p>
          <a:endParaRPr lang="en-US"/>
        </a:p>
      </dgm:t>
    </dgm:pt>
    <dgm:pt modelId="{959F5EDA-0196-4831-8247-B7CAFAADBB80}" type="sibTrans" cxnId="{5B06FB19-83E0-448C-8DA2-98F8172E1FFA}">
      <dgm:prSet/>
      <dgm:spPr/>
      <dgm:t>
        <a:bodyPr/>
        <a:lstStyle/>
        <a:p>
          <a:endParaRPr lang="en-US"/>
        </a:p>
      </dgm:t>
    </dgm:pt>
    <dgm:pt modelId="{BA582351-E170-46E8-AD89-72B1EB726B99}">
      <dgm:prSet phldrT="[Texto]"/>
      <dgm:spPr>
        <a:solidFill>
          <a:srgbClr val="FFCC00">
            <a:alpha val="90000"/>
          </a:srgbClr>
        </a:solidFill>
        <a:ln w="38100">
          <a:solidFill>
            <a:srgbClr val="FF6600"/>
          </a:solidFill>
        </a:ln>
      </dgm:spPr>
      <dgm:t>
        <a:bodyPr/>
        <a:lstStyle/>
        <a:p>
          <a:r>
            <a:rPr lang="es-ES" dirty="0" smtClean="0">
              <a:latin typeface="Verdana" pitchFamily="34" charset="0"/>
            </a:rPr>
            <a:t>Han mostrado sistemáticamente buenos resultados educativos.</a:t>
          </a:r>
          <a:endParaRPr lang="en-US" dirty="0">
            <a:latin typeface="Verdana" pitchFamily="34" charset="0"/>
          </a:endParaRPr>
        </a:p>
      </dgm:t>
    </dgm:pt>
    <dgm:pt modelId="{9BFDBBA0-C7EC-4C78-BCEF-6C7A029F1B48}" type="parTrans" cxnId="{D24B20E9-F07E-46CE-9693-FD6AF6E95D7A}">
      <dgm:prSet/>
      <dgm:spPr>
        <a:ln w="38100">
          <a:solidFill>
            <a:srgbClr val="FF6600"/>
          </a:solidFill>
        </a:ln>
      </dgm:spPr>
      <dgm:t>
        <a:bodyPr/>
        <a:lstStyle/>
        <a:p>
          <a:endParaRPr lang="en-US"/>
        </a:p>
      </dgm:t>
    </dgm:pt>
    <dgm:pt modelId="{2715959D-AB72-4985-A651-50E11ECC5C28}" type="sibTrans" cxnId="{D24B20E9-F07E-46CE-9693-FD6AF6E95D7A}">
      <dgm:prSet/>
      <dgm:spPr/>
      <dgm:t>
        <a:bodyPr/>
        <a:lstStyle/>
        <a:p>
          <a:endParaRPr lang="en-US"/>
        </a:p>
      </dgm:t>
    </dgm:pt>
    <dgm:pt modelId="{EB82FD93-3094-42EC-8BDB-9F36E5789E59}">
      <dgm:prSet phldrT="[Texto]"/>
      <dgm:spPr>
        <a:solidFill>
          <a:srgbClr val="00B050"/>
        </a:solidFill>
        <a:ln w="38100">
          <a:solidFill>
            <a:srgbClr val="00B050"/>
          </a:solidFill>
        </a:ln>
      </dgm:spPr>
      <dgm:t>
        <a:bodyPr/>
        <a:lstStyle/>
        <a:p>
          <a:r>
            <a:rPr lang="es-MX" b="1" dirty="0" smtClean="0">
              <a:solidFill>
                <a:schemeClr val="bg1"/>
              </a:solidFill>
              <a:latin typeface="Verdana" pitchFamily="34" charset="0"/>
            </a:rPr>
            <a:t>Emergentes</a:t>
          </a:r>
          <a:endParaRPr lang="en-US" b="1" dirty="0">
            <a:solidFill>
              <a:schemeClr val="bg1"/>
            </a:solidFill>
            <a:latin typeface="Verdana" pitchFamily="34" charset="0"/>
          </a:endParaRPr>
        </a:p>
      </dgm:t>
    </dgm:pt>
    <dgm:pt modelId="{1CCD00B6-1AB5-4321-A9E0-7253A2B43D55}" type="parTrans" cxnId="{5494A396-A5AD-4894-A83D-900BB8E8CC36}">
      <dgm:prSet/>
      <dgm:spPr/>
      <dgm:t>
        <a:bodyPr/>
        <a:lstStyle/>
        <a:p>
          <a:endParaRPr lang="en-US"/>
        </a:p>
      </dgm:t>
    </dgm:pt>
    <dgm:pt modelId="{FD3AE06E-1BE0-473E-8742-1E0113287AFF}" type="sibTrans" cxnId="{5494A396-A5AD-4894-A83D-900BB8E8CC36}">
      <dgm:prSet/>
      <dgm:spPr/>
      <dgm:t>
        <a:bodyPr/>
        <a:lstStyle/>
        <a:p>
          <a:endParaRPr lang="en-US"/>
        </a:p>
      </dgm:t>
    </dgm:pt>
    <dgm:pt modelId="{8ABA890B-95AB-4B7A-8BD4-FCEC1873AA03}">
      <dgm:prSet phldrT="[Texto]"/>
      <dgm:spPr>
        <a:solidFill>
          <a:srgbClr val="99FF66">
            <a:alpha val="89804"/>
          </a:srgbClr>
        </a:solidFill>
        <a:ln w="38100">
          <a:solidFill>
            <a:srgbClr val="00B050"/>
          </a:solidFill>
        </a:ln>
      </dgm:spPr>
      <dgm:t>
        <a:bodyPr/>
        <a:lstStyle/>
        <a:p>
          <a:r>
            <a:rPr lang="es-ES" dirty="0" smtClean="0">
              <a:latin typeface="Verdana" pitchFamily="34" charset="0"/>
            </a:rPr>
            <a:t>No han mostrado sistemáticamente buenos resultados educativos.</a:t>
          </a:r>
          <a:endParaRPr lang="en-US" dirty="0">
            <a:latin typeface="Verdana" pitchFamily="34" charset="0"/>
          </a:endParaRPr>
        </a:p>
      </dgm:t>
    </dgm:pt>
    <dgm:pt modelId="{42D6FD39-C41D-4D11-BE2E-F23E7932A60E}" type="parTrans" cxnId="{B7341E24-1D2C-4B0E-A3E8-D1D4D25B76CD}">
      <dgm:prSet/>
      <dgm:spPr>
        <a:ln w="38100">
          <a:solidFill>
            <a:srgbClr val="00B050"/>
          </a:solidFill>
        </a:ln>
      </dgm:spPr>
      <dgm:t>
        <a:bodyPr/>
        <a:lstStyle/>
        <a:p>
          <a:endParaRPr lang="en-US"/>
        </a:p>
      </dgm:t>
    </dgm:pt>
    <dgm:pt modelId="{F18D7060-566C-4182-A733-E6A75BDC3EC9}" type="sibTrans" cxnId="{B7341E24-1D2C-4B0E-A3E8-D1D4D25B76CD}">
      <dgm:prSet/>
      <dgm:spPr/>
      <dgm:t>
        <a:bodyPr/>
        <a:lstStyle/>
        <a:p>
          <a:endParaRPr lang="en-US"/>
        </a:p>
      </dgm:t>
    </dgm:pt>
    <dgm:pt modelId="{9FF94858-2D13-4F4F-B73D-5CD79E306F15}">
      <dgm:prSet phldrT="[Texto]"/>
      <dgm:spPr>
        <a:solidFill>
          <a:srgbClr val="99FF66">
            <a:alpha val="90000"/>
          </a:srgbClr>
        </a:solidFill>
        <a:ln w="38100">
          <a:solidFill>
            <a:srgbClr val="00B050"/>
          </a:solidFill>
        </a:ln>
      </dgm:spPr>
      <dgm:t>
        <a:bodyPr/>
        <a:lstStyle/>
        <a:p>
          <a:r>
            <a:rPr lang="es-ES" dirty="0" smtClean="0">
              <a:latin typeface="Verdana" pitchFamily="34" charset="0"/>
            </a:rPr>
            <a:t>Establecimientos nuevos, con menos de 2 SIMCE o menos de 20 alumnos que lo rinden.</a:t>
          </a:r>
          <a:endParaRPr lang="en-US" dirty="0">
            <a:latin typeface="Verdana" pitchFamily="34" charset="0"/>
          </a:endParaRPr>
        </a:p>
      </dgm:t>
    </dgm:pt>
    <dgm:pt modelId="{1F19C8DA-90EE-419B-A0CD-7EE268E5BF69}" type="parTrans" cxnId="{2047C1CA-96F3-489D-B645-6AC896F47E3B}">
      <dgm:prSet/>
      <dgm:spPr>
        <a:ln w="38100">
          <a:solidFill>
            <a:srgbClr val="00B050"/>
          </a:solidFill>
        </a:ln>
      </dgm:spPr>
      <dgm:t>
        <a:bodyPr/>
        <a:lstStyle/>
        <a:p>
          <a:endParaRPr lang="en-US"/>
        </a:p>
      </dgm:t>
    </dgm:pt>
    <dgm:pt modelId="{82459105-8155-4574-A37A-8AA949553659}" type="sibTrans" cxnId="{2047C1CA-96F3-489D-B645-6AC896F47E3B}">
      <dgm:prSet/>
      <dgm:spPr/>
      <dgm:t>
        <a:bodyPr/>
        <a:lstStyle/>
        <a:p>
          <a:endParaRPr lang="en-US"/>
        </a:p>
      </dgm:t>
    </dgm:pt>
    <dgm:pt modelId="{2360AFE0-091D-4C2D-9EC9-F62512D4196F}">
      <dgm:prSet phldrT="[Texto]"/>
      <dgm:spPr>
        <a:solidFill>
          <a:schemeClr val="accent5">
            <a:lumMod val="75000"/>
          </a:schemeClr>
        </a:solidFill>
        <a:ln w="38100">
          <a:solidFill>
            <a:schemeClr val="accent5">
              <a:lumMod val="75000"/>
            </a:schemeClr>
          </a:solidFill>
        </a:ln>
      </dgm:spPr>
      <dgm:t>
        <a:bodyPr/>
        <a:lstStyle/>
        <a:p>
          <a:r>
            <a:rPr lang="es-MX" b="1" dirty="0" smtClean="0">
              <a:solidFill>
                <a:schemeClr val="bg1"/>
              </a:solidFill>
              <a:latin typeface="Verdana" pitchFamily="34" charset="0"/>
            </a:rPr>
            <a:t>En Recuperación</a:t>
          </a:r>
        </a:p>
      </dgm:t>
    </dgm:pt>
    <dgm:pt modelId="{189E26A6-11C2-4321-B39F-A8C6FE2A8881}" type="parTrans" cxnId="{4C71C2BA-7173-4458-AC4D-A509E77D3525}">
      <dgm:prSet/>
      <dgm:spPr/>
      <dgm:t>
        <a:bodyPr/>
        <a:lstStyle/>
        <a:p>
          <a:endParaRPr lang="en-US"/>
        </a:p>
      </dgm:t>
    </dgm:pt>
    <dgm:pt modelId="{8CBABB9A-A0EF-43A1-8D4A-EE417103008D}" type="sibTrans" cxnId="{4C71C2BA-7173-4458-AC4D-A509E77D3525}">
      <dgm:prSet/>
      <dgm:spPr/>
      <dgm:t>
        <a:bodyPr/>
        <a:lstStyle/>
        <a:p>
          <a:endParaRPr lang="en-US"/>
        </a:p>
      </dgm:t>
    </dgm:pt>
    <dgm:pt modelId="{8F922061-2CD4-443A-8738-6722CE5E7D03}">
      <dgm:prSet phldrT="[Texto]"/>
      <dgm:spPr>
        <a:solidFill>
          <a:srgbClr val="33CCCC">
            <a:alpha val="89804"/>
          </a:srgbClr>
        </a:solidFill>
        <a:ln w="38100">
          <a:solidFill>
            <a:schemeClr val="accent5">
              <a:lumMod val="75000"/>
            </a:schemeClr>
          </a:solidFill>
        </a:ln>
      </dgm:spPr>
      <dgm:t>
        <a:bodyPr/>
        <a:lstStyle/>
        <a:p>
          <a:r>
            <a:rPr lang="es-ES" dirty="0" smtClean="0">
              <a:latin typeface="Verdana" pitchFamily="34" charset="0"/>
            </a:rPr>
            <a:t>Han mostrado resultados educativos reiteradamente deficientes.</a:t>
          </a:r>
          <a:endParaRPr lang="en-US" dirty="0">
            <a:latin typeface="Verdana" pitchFamily="34" charset="0"/>
          </a:endParaRPr>
        </a:p>
      </dgm:t>
    </dgm:pt>
    <dgm:pt modelId="{DD3ECC3C-D118-484A-B95B-E163EA6E9712}" type="parTrans" cxnId="{2D10C868-2525-4F24-A22F-F6B0366C3C0A}">
      <dgm:prSet/>
      <dgm:spPr>
        <a:ln w="38100">
          <a:solidFill>
            <a:schemeClr val="accent5">
              <a:lumMod val="75000"/>
            </a:schemeClr>
          </a:solidFill>
        </a:ln>
      </dgm:spPr>
      <dgm:t>
        <a:bodyPr/>
        <a:lstStyle/>
        <a:p>
          <a:endParaRPr lang="en-US"/>
        </a:p>
      </dgm:t>
    </dgm:pt>
    <dgm:pt modelId="{2A9ABDBA-F8BA-4363-8942-1329FF36ED39}" type="sibTrans" cxnId="{2D10C868-2525-4F24-A22F-F6B0366C3C0A}">
      <dgm:prSet/>
      <dgm:spPr/>
      <dgm:t>
        <a:bodyPr/>
        <a:lstStyle/>
        <a:p>
          <a:endParaRPr lang="en-US"/>
        </a:p>
      </dgm:t>
    </dgm:pt>
    <dgm:pt modelId="{3DA9B4F6-370C-481E-AB74-5603AF73BBC8}">
      <dgm:prSet phldrT="[Texto]"/>
      <dgm:spPr>
        <a:solidFill>
          <a:srgbClr val="33CCCC">
            <a:alpha val="90000"/>
          </a:srgbClr>
        </a:solidFill>
        <a:ln w="38100">
          <a:solidFill>
            <a:schemeClr val="accent5">
              <a:lumMod val="75000"/>
            </a:schemeClr>
          </a:solidFill>
        </a:ln>
      </dgm:spPr>
      <dgm:t>
        <a:bodyPr/>
        <a:lstStyle/>
        <a:p>
          <a:r>
            <a:rPr lang="es-MX" dirty="0" smtClean="0">
              <a:latin typeface="Verdana" pitchFamily="34" charset="0"/>
            </a:rPr>
            <a:t>Emergentes que no entreguen su PME al MINEDUC dentro del plazo de 1 año o que no lo ejecuten.</a:t>
          </a:r>
          <a:endParaRPr lang="en-US" dirty="0">
            <a:latin typeface="Verdana" pitchFamily="34" charset="0"/>
          </a:endParaRPr>
        </a:p>
      </dgm:t>
    </dgm:pt>
    <dgm:pt modelId="{14F5DB2A-86A9-462E-8630-62ACB2ED34DA}" type="parTrans" cxnId="{6AB38125-68E9-4F13-B616-8B1D5EBA6802}">
      <dgm:prSet/>
      <dgm:spPr>
        <a:ln>
          <a:solidFill>
            <a:schemeClr val="accent5">
              <a:lumMod val="75000"/>
            </a:schemeClr>
          </a:solidFill>
        </a:ln>
      </dgm:spPr>
      <dgm:t>
        <a:bodyPr/>
        <a:lstStyle/>
        <a:p>
          <a:endParaRPr lang="en-US"/>
        </a:p>
      </dgm:t>
    </dgm:pt>
    <dgm:pt modelId="{6F97A65E-EC26-4369-9E93-73B272FFB5D9}" type="sibTrans" cxnId="{6AB38125-68E9-4F13-B616-8B1D5EBA6802}">
      <dgm:prSet/>
      <dgm:spPr/>
      <dgm:t>
        <a:bodyPr/>
        <a:lstStyle/>
        <a:p>
          <a:endParaRPr lang="en-US"/>
        </a:p>
      </dgm:t>
    </dgm:pt>
    <dgm:pt modelId="{7FB58506-3FAF-48C3-943B-807DC90A9E45}">
      <dgm:prSet/>
      <dgm:spPr>
        <a:solidFill>
          <a:srgbClr val="FFCC00">
            <a:alpha val="90000"/>
          </a:srgbClr>
        </a:solidFill>
        <a:ln w="38100">
          <a:solidFill>
            <a:srgbClr val="FF6600"/>
          </a:solidFill>
        </a:ln>
      </dgm:spPr>
      <dgm:t>
        <a:bodyPr/>
        <a:lstStyle/>
        <a:p>
          <a:r>
            <a:rPr lang="es-MX" dirty="0" smtClean="0">
              <a:latin typeface="Verdana" pitchFamily="34" charset="0"/>
            </a:rPr>
            <a:t>No requieren aprobación de su PME por parte del MINEDUC.</a:t>
          </a:r>
          <a:endParaRPr lang="en-US" dirty="0">
            <a:latin typeface="Verdana" pitchFamily="34" charset="0"/>
          </a:endParaRPr>
        </a:p>
      </dgm:t>
    </dgm:pt>
    <dgm:pt modelId="{5499235A-0023-45E0-B1C5-CACB105F88B7}" type="parTrans" cxnId="{6989CA2C-9F08-4320-979C-E53E6B12BCE8}">
      <dgm:prSet/>
      <dgm:spPr>
        <a:ln w="38100">
          <a:solidFill>
            <a:srgbClr val="FF6600"/>
          </a:solidFill>
        </a:ln>
      </dgm:spPr>
      <dgm:t>
        <a:bodyPr/>
        <a:lstStyle/>
        <a:p>
          <a:endParaRPr lang="en-US"/>
        </a:p>
      </dgm:t>
    </dgm:pt>
    <dgm:pt modelId="{175DDEEB-86C3-48EC-AD87-2BA76FDDB7DD}" type="sibTrans" cxnId="{6989CA2C-9F08-4320-979C-E53E6B12BCE8}">
      <dgm:prSet/>
      <dgm:spPr/>
      <dgm:t>
        <a:bodyPr/>
        <a:lstStyle/>
        <a:p>
          <a:endParaRPr lang="en-US"/>
        </a:p>
      </dgm:t>
    </dgm:pt>
    <dgm:pt modelId="{B54ED573-AD31-40D6-9220-CA486CAF2E22}">
      <dgm:prSet phldrT="[Texto]"/>
      <dgm:spPr>
        <a:solidFill>
          <a:srgbClr val="99FF66">
            <a:alpha val="90000"/>
          </a:srgbClr>
        </a:solidFill>
        <a:ln w="38100">
          <a:solidFill>
            <a:srgbClr val="00B050"/>
          </a:solidFill>
        </a:ln>
      </dgm:spPr>
      <dgm:t>
        <a:bodyPr/>
        <a:lstStyle/>
        <a:p>
          <a:r>
            <a:rPr lang="es-MX" dirty="0" smtClean="0">
              <a:latin typeface="Verdana" pitchFamily="34" charset="0"/>
            </a:rPr>
            <a:t>Deben entregar su PME dentro de 1 año para ser aprobado por el MINEDUC.</a:t>
          </a:r>
          <a:endParaRPr lang="en-US" dirty="0">
            <a:latin typeface="Verdana" pitchFamily="34" charset="0"/>
          </a:endParaRPr>
        </a:p>
      </dgm:t>
    </dgm:pt>
    <dgm:pt modelId="{129EAE9F-75D4-4C97-92E7-358D0FE03CEE}" type="parTrans" cxnId="{DE1CE979-7E3F-4FD9-80D2-A6AD39917FA3}">
      <dgm:prSet/>
      <dgm:spPr>
        <a:ln w="38100">
          <a:solidFill>
            <a:srgbClr val="00B050"/>
          </a:solidFill>
        </a:ln>
      </dgm:spPr>
      <dgm:t>
        <a:bodyPr/>
        <a:lstStyle/>
        <a:p>
          <a:endParaRPr lang="en-US"/>
        </a:p>
      </dgm:t>
    </dgm:pt>
    <dgm:pt modelId="{9AE8EBF9-BA71-431B-9E17-44B6471F93D9}" type="sibTrans" cxnId="{DE1CE979-7E3F-4FD9-80D2-A6AD39917FA3}">
      <dgm:prSet/>
      <dgm:spPr/>
      <dgm:t>
        <a:bodyPr/>
        <a:lstStyle/>
        <a:p>
          <a:endParaRPr lang="en-US"/>
        </a:p>
      </dgm:t>
    </dgm:pt>
    <dgm:pt modelId="{09794D4C-12BC-4D33-9564-5818F1EF1F58}">
      <dgm:prSet phldrT="[Texto]"/>
      <dgm:spPr>
        <a:solidFill>
          <a:srgbClr val="33CCCC">
            <a:alpha val="90000"/>
          </a:srgbClr>
        </a:solidFill>
        <a:ln w="38100">
          <a:solidFill>
            <a:schemeClr val="accent5">
              <a:lumMod val="75000"/>
            </a:schemeClr>
          </a:solidFill>
        </a:ln>
      </dgm:spPr>
      <dgm:t>
        <a:bodyPr/>
        <a:lstStyle/>
        <a:p>
          <a:r>
            <a:rPr lang="es-MX" dirty="0" smtClean="0">
              <a:latin typeface="Verdana" pitchFamily="34" charset="0"/>
            </a:rPr>
            <a:t>Su PME lo elabora un equipo tripartito y tiene exigencias especiales.</a:t>
          </a:r>
          <a:endParaRPr lang="en-US" dirty="0">
            <a:latin typeface="Verdana" pitchFamily="34" charset="0"/>
          </a:endParaRPr>
        </a:p>
      </dgm:t>
    </dgm:pt>
    <dgm:pt modelId="{EAB016C4-6D63-4CB8-A77A-35A265DDCF5C}" type="parTrans" cxnId="{CCBFA588-4801-4F3B-B426-C2963E451645}">
      <dgm:prSet/>
      <dgm:spPr>
        <a:ln w="38100">
          <a:solidFill>
            <a:schemeClr val="accent5">
              <a:lumMod val="75000"/>
            </a:schemeClr>
          </a:solidFill>
        </a:ln>
      </dgm:spPr>
      <dgm:t>
        <a:bodyPr/>
        <a:lstStyle/>
        <a:p>
          <a:endParaRPr lang="en-US"/>
        </a:p>
      </dgm:t>
    </dgm:pt>
    <dgm:pt modelId="{980A8518-3630-4B6C-A4ED-32CFCAE6B7A3}" type="sibTrans" cxnId="{CCBFA588-4801-4F3B-B426-C2963E451645}">
      <dgm:prSet/>
      <dgm:spPr/>
      <dgm:t>
        <a:bodyPr/>
        <a:lstStyle/>
        <a:p>
          <a:endParaRPr lang="en-US"/>
        </a:p>
      </dgm:t>
    </dgm:pt>
    <dgm:pt modelId="{34E5E715-A7F1-457F-8BD9-EB2CC09E7BFE}" type="pres">
      <dgm:prSet presAssocID="{D90A9403-5493-494B-B760-DFA1A3019352}" presName="diagram" presStyleCnt="0">
        <dgm:presLayoutVars>
          <dgm:chPref val="1"/>
          <dgm:dir/>
          <dgm:animOne val="branch"/>
          <dgm:animLvl val="lvl"/>
          <dgm:resizeHandles/>
        </dgm:presLayoutVars>
      </dgm:prSet>
      <dgm:spPr/>
      <dgm:t>
        <a:bodyPr/>
        <a:lstStyle/>
        <a:p>
          <a:endParaRPr lang="en-US"/>
        </a:p>
      </dgm:t>
    </dgm:pt>
    <dgm:pt modelId="{5E58D7D1-01E7-4804-A617-90FED140DB0B}" type="pres">
      <dgm:prSet presAssocID="{E4055458-85E3-41EB-93FD-7492678BACEB}" presName="root" presStyleCnt="0"/>
      <dgm:spPr/>
    </dgm:pt>
    <dgm:pt modelId="{BB88238F-8801-458A-BCAD-843416034FC5}" type="pres">
      <dgm:prSet presAssocID="{E4055458-85E3-41EB-93FD-7492678BACEB}" presName="rootComposite" presStyleCnt="0"/>
      <dgm:spPr/>
    </dgm:pt>
    <dgm:pt modelId="{514D36D7-B94E-4D6C-A5F6-A885B77F97B0}" type="pres">
      <dgm:prSet presAssocID="{E4055458-85E3-41EB-93FD-7492678BACEB}" presName="rootText" presStyleLbl="node1" presStyleIdx="0" presStyleCnt="3"/>
      <dgm:spPr/>
      <dgm:t>
        <a:bodyPr/>
        <a:lstStyle/>
        <a:p>
          <a:endParaRPr lang="en-US"/>
        </a:p>
      </dgm:t>
    </dgm:pt>
    <dgm:pt modelId="{CF3C6C4A-38CC-4820-A09B-536927381375}" type="pres">
      <dgm:prSet presAssocID="{E4055458-85E3-41EB-93FD-7492678BACEB}" presName="rootConnector" presStyleLbl="node1" presStyleIdx="0" presStyleCnt="3"/>
      <dgm:spPr/>
      <dgm:t>
        <a:bodyPr/>
        <a:lstStyle/>
        <a:p>
          <a:endParaRPr lang="en-US"/>
        </a:p>
      </dgm:t>
    </dgm:pt>
    <dgm:pt modelId="{88A495F7-DC00-449D-87FA-CDF29119F457}" type="pres">
      <dgm:prSet presAssocID="{E4055458-85E3-41EB-93FD-7492678BACEB}" presName="childShape" presStyleCnt="0"/>
      <dgm:spPr/>
    </dgm:pt>
    <dgm:pt modelId="{558DEE0F-E166-400F-A70C-96724B7504D6}" type="pres">
      <dgm:prSet presAssocID="{9BFDBBA0-C7EC-4C78-BCEF-6C7A029F1B48}" presName="Name13" presStyleLbl="parChTrans1D2" presStyleIdx="0" presStyleCnt="8"/>
      <dgm:spPr/>
      <dgm:t>
        <a:bodyPr/>
        <a:lstStyle/>
        <a:p>
          <a:endParaRPr lang="en-US"/>
        </a:p>
      </dgm:t>
    </dgm:pt>
    <dgm:pt modelId="{9EA4DC5A-54C7-48D3-977C-17D75A890BA9}" type="pres">
      <dgm:prSet presAssocID="{BA582351-E170-46E8-AD89-72B1EB726B99}" presName="childText" presStyleLbl="bgAcc1" presStyleIdx="0" presStyleCnt="8">
        <dgm:presLayoutVars>
          <dgm:bulletEnabled val="1"/>
        </dgm:presLayoutVars>
      </dgm:prSet>
      <dgm:spPr/>
      <dgm:t>
        <a:bodyPr/>
        <a:lstStyle/>
        <a:p>
          <a:endParaRPr lang="en-US"/>
        </a:p>
      </dgm:t>
    </dgm:pt>
    <dgm:pt modelId="{10CB3D64-D7A5-45AC-A623-FE16C2032D82}" type="pres">
      <dgm:prSet presAssocID="{5499235A-0023-45E0-B1C5-CACB105F88B7}" presName="Name13" presStyleLbl="parChTrans1D2" presStyleIdx="1" presStyleCnt="8"/>
      <dgm:spPr/>
      <dgm:t>
        <a:bodyPr/>
        <a:lstStyle/>
        <a:p>
          <a:endParaRPr lang="en-US"/>
        </a:p>
      </dgm:t>
    </dgm:pt>
    <dgm:pt modelId="{9A7B4033-D9B9-4C1D-B958-4157D8AFF511}" type="pres">
      <dgm:prSet presAssocID="{7FB58506-3FAF-48C3-943B-807DC90A9E45}" presName="childText" presStyleLbl="bgAcc1" presStyleIdx="1" presStyleCnt="8">
        <dgm:presLayoutVars>
          <dgm:bulletEnabled val="1"/>
        </dgm:presLayoutVars>
      </dgm:prSet>
      <dgm:spPr/>
      <dgm:t>
        <a:bodyPr/>
        <a:lstStyle/>
        <a:p>
          <a:endParaRPr lang="en-US"/>
        </a:p>
      </dgm:t>
    </dgm:pt>
    <dgm:pt modelId="{4C236A64-8FD2-428C-ACA1-A76938A8D3AA}" type="pres">
      <dgm:prSet presAssocID="{EB82FD93-3094-42EC-8BDB-9F36E5789E59}" presName="root" presStyleCnt="0"/>
      <dgm:spPr/>
    </dgm:pt>
    <dgm:pt modelId="{16B80DE6-D1B0-4DD1-B783-3ED7BBE59CA3}" type="pres">
      <dgm:prSet presAssocID="{EB82FD93-3094-42EC-8BDB-9F36E5789E59}" presName="rootComposite" presStyleCnt="0"/>
      <dgm:spPr/>
    </dgm:pt>
    <dgm:pt modelId="{EB23DE13-96C9-4FA8-BCBA-32005AA24400}" type="pres">
      <dgm:prSet presAssocID="{EB82FD93-3094-42EC-8BDB-9F36E5789E59}" presName="rootText" presStyleLbl="node1" presStyleIdx="1" presStyleCnt="3"/>
      <dgm:spPr/>
      <dgm:t>
        <a:bodyPr/>
        <a:lstStyle/>
        <a:p>
          <a:endParaRPr lang="en-US"/>
        </a:p>
      </dgm:t>
    </dgm:pt>
    <dgm:pt modelId="{5FA5DC57-63D5-427E-8236-DB5A6534F11A}" type="pres">
      <dgm:prSet presAssocID="{EB82FD93-3094-42EC-8BDB-9F36E5789E59}" presName="rootConnector" presStyleLbl="node1" presStyleIdx="1" presStyleCnt="3"/>
      <dgm:spPr/>
      <dgm:t>
        <a:bodyPr/>
        <a:lstStyle/>
        <a:p>
          <a:endParaRPr lang="en-US"/>
        </a:p>
      </dgm:t>
    </dgm:pt>
    <dgm:pt modelId="{DA1A357C-DA98-4F12-B0F4-9A9F42274BB7}" type="pres">
      <dgm:prSet presAssocID="{EB82FD93-3094-42EC-8BDB-9F36E5789E59}" presName="childShape" presStyleCnt="0"/>
      <dgm:spPr/>
    </dgm:pt>
    <dgm:pt modelId="{65F53793-D08F-4AC5-B484-A4C6D34331D9}" type="pres">
      <dgm:prSet presAssocID="{42D6FD39-C41D-4D11-BE2E-F23E7932A60E}" presName="Name13" presStyleLbl="parChTrans1D2" presStyleIdx="2" presStyleCnt="8"/>
      <dgm:spPr/>
      <dgm:t>
        <a:bodyPr/>
        <a:lstStyle/>
        <a:p>
          <a:endParaRPr lang="en-US"/>
        </a:p>
      </dgm:t>
    </dgm:pt>
    <dgm:pt modelId="{F7579AB2-A47D-432E-960E-A439B8A499FA}" type="pres">
      <dgm:prSet presAssocID="{8ABA890B-95AB-4B7A-8BD4-FCEC1873AA03}" presName="childText" presStyleLbl="bgAcc1" presStyleIdx="2" presStyleCnt="8">
        <dgm:presLayoutVars>
          <dgm:bulletEnabled val="1"/>
        </dgm:presLayoutVars>
      </dgm:prSet>
      <dgm:spPr/>
      <dgm:t>
        <a:bodyPr/>
        <a:lstStyle/>
        <a:p>
          <a:endParaRPr lang="en-US"/>
        </a:p>
      </dgm:t>
    </dgm:pt>
    <dgm:pt modelId="{4C5B183F-D4C8-4F7D-B719-8342ED3A432D}" type="pres">
      <dgm:prSet presAssocID="{1F19C8DA-90EE-419B-A0CD-7EE268E5BF69}" presName="Name13" presStyleLbl="parChTrans1D2" presStyleIdx="3" presStyleCnt="8"/>
      <dgm:spPr/>
      <dgm:t>
        <a:bodyPr/>
        <a:lstStyle/>
        <a:p>
          <a:endParaRPr lang="en-US"/>
        </a:p>
      </dgm:t>
    </dgm:pt>
    <dgm:pt modelId="{C266EEF8-BEBC-4D3C-BAB9-CF940DB254F9}" type="pres">
      <dgm:prSet presAssocID="{9FF94858-2D13-4F4F-B73D-5CD79E306F15}" presName="childText" presStyleLbl="bgAcc1" presStyleIdx="3" presStyleCnt="8">
        <dgm:presLayoutVars>
          <dgm:bulletEnabled val="1"/>
        </dgm:presLayoutVars>
      </dgm:prSet>
      <dgm:spPr/>
      <dgm:t>
        <a:bodyPr/>
        <a:lstStyle/>
        <a:p>
          <a:endParaRPr lang="en-US"/>
        </a:p>
      </dgm:t>
    </dgm:pt>
    <dgm:pt modelId="{8E39E0D8-4ED8-4B57-8890-9715F4AC8047}" type="pres">
      <dgm:prSet presAssocID="{129EAE9F-75D4-4C97-92E7-358D0FE03CEE}" presName="Name13" presStyleLbl="parChTrans1D2" presStyleIdx="4" presStyleCnt="8"/>
      <dgm:spPr/>
      <dgm:t>
        <a:bodyPr/>
        <a:lstStyle/>
        <a:p>
          <a:endParaRPr lang="en-US"/>
        </a:p>
      </dgm:t>
    </dgm:pt>
    <dgm:pt modelId="{F945FF7C-BFBB-46B0-94A2-A49990DD7C9E}" type="pres">
      <dgm:prSet presAssocID="{B54ED573-AD31-40D6-9220-CA486CAF2E22}" presName="childText" presStyleLbl="bgAcc1" presStyleIdx="4" presStyleCnt="8">
        <dgm:presLayoutVars>
          <dgm:bulletEnabled val="1"/>
        </dgm:presLayoutVars>
      </dgm:prSet>
      <dgm:spPr/>
      <dgm:t>
        <a:bodyPr/>
        <a:lstStyle/>
        <a:p>
          <a:endParaRPr lang="en-US"/>
        </a:p>
      </dgm:t>
    </dgm:pt>
    <dgm:pt modelId="{4FF13237-B2DF-4307-B37A-BFAC33207F81}" type="pres">
      <dgm:prSet presAssocID="{2360AFE0-091D-4C2D-9EC9-F62512D4196F}" presName="root" presStyleCnt="0"/>
      <dgm:spPr/>
    </dgm:pt>
    <dgm:pt modelId="{E9B8CD6C-BAF3-489A-A8AF-778B2B1CE6FF}" type="pres">
      <dgm:prSet presAssocID="{2360AFE0-091D-4C2D-9EC9-F62512D4196F}" presName="rootComposite" presStyleCnt="0"/>
      <dgm:spPr/>
    </dgm:pt>
    <dgm:pt modelId="{FE110FFE-D5EF-4D04-B5C9-E87C453803B6}" type="pres">
      <dgm:prSet presAssocID="{2360AFE0-091D-4C2D-9EC9-F62512D4196F}" presName="rootText" presStyleLbl="node1" presStyleIdx="2" presStyleCnt="3"/>
      <dgm:spPr/>
      <dgm:t>
        <a:bodyPr/>
        <a:lstStyle/>
        <a:p>
          <a:endParaRPr lang="en-US"/>
        </a:p>
      </dgm:t>
    </dgm:pt>
    <dgm:pt modelId="{47677DA5-E827-4633-99C9-1D238473ABCB}" type="pres">
      <dgm:prSet presAssocID="{2360AFE0-091D-4C2D-9EC9-F62512D4196F}" presName="rootConnector" presStyleLbl="node1" presStyleIdx="2" presStyleCnt="3"/>
      <dgm:spPr/>
      <dgm:t>
        <a:bodyPr/>
        <a:lstStyle/>
        <a:p>
          <a:endParaRPr lang="en-US"/>
        </a:p>
      </dgm:t>
    </dgm:pt>
    <dgm:pt modelId="{376CFAE7-87B9-420F-949B-B365CA177963}" type="pres">
      <dgm:prSet presAssocID="{2360AFE0-091D-4C2D-9EC9-F62512D4196F}" presName="childShape" presStyleCnt="0"/>
      <dgm:spPr/>
    </dgm:pt>
    <dgm:pt modelId="{E757454F-C857-4845-AE53-7C56A1B98C77}" type="pres">
      <dgm:prSet presAssocID="{DD3ECC3C-D118-484A-B95B-E163EA6E9712}" presName="Name13" presStyleLbl="parChTrans1D2" presStyleIdx="5" presStyleCnt="8"/>
      <dgm:spPr/>
      <dgm:t>
        <a:bodyPr/>
        <a:lstStyle/>
        <a:p>
          <a:endParaRPr lang="en-US"/>
        </a:p>
      </dgm:t>
    </dgm:pt>
    <dgm:pt modelId="{271DE5C3-38BD-4A62-AB35-C6F7D8C1843A}" type="pres">
      <dgm:prSet presAssocID="{8F922061-2CD4-443A-8738-6722CE5E7D03}" presName="childText" presStyleLbl="bgAcc1" presStyleIdx="5" presStyleCnt="8">
        <dgm:presLayoutVars>
          <dgm:bulletEnabled val="1"/>
        </dgm:presLayoutVars>
      </dgm:prSet>
      <dgm:spPr/>
      <dgm:t>
        <a:bodyPr/>
        <a:lstStyle/>
        <a:p>
          <a:endParaRPr lang="en-US"/>
        </a:p>
      </dgm:t>
    </dgm:pt>
    <dgm:pt modelId="{48C7C898-303B-4457-88D8-8D09EA27F68E}" type="pres">
      <dgm:prSet presAssocID="{14F5DB2A-86A9-462E-8630-62ACB2ED34DA}" presName="Name13" presStyleLbl="parChTrans1D2" presStyleIdx="6" presStyleCnt="8"/>
      <dgm:spPr/>
      <dgm:t>
        <a:bodyPr/>
        <a:lstStyle/>
        <a:p>
          <a:endParaRPr lang="en-US"/>
        </a:p>
      </dgm:t>
    </dgm:pt>
    <dgm:pt modelId="{2AEA47D0-53D5-474E-972A-B55A5BD68D77}" type="pres">
      <dgm:prSet presAssocID="{3DA9B4F6-370C-481E-AB74-5603AF73BBC8}" presName="childText" presStyleLbl="bgAcc1" presStyleIdx="6" presStyleCnt="8">
        <dgm:presLayoutVars>
          <dgm:bulletEnabled val="1"/>
        </dgm:presLayoutVars>
      </dgm:prSet>
      <dgm:spPr/>
      <dgm:t>
        <a:bodyPr/>
        <a:lstStyle/>
        <a:p>
          <a:endParaRPr lang="en-US"/>
        </a:p>
      </dgm:t>
    </dgm:pt>
    <dgm:pt modelId="{0C4B294F-68E4-4B5B-A7C0-D8B239909B7A}" type="pres">
      <dgm:prSet presAssocID="{EAB016C4-6D63-4CB8-A77A-35A265DDCF5C}" presName="Name13" presStyleLbl="parChTrans1D2" presStyleIdx="7" presStyleCnt="8"/>
      <dgm:spPr/>
      <dgm:t>
        <a:bodyPr/>
        <a:lstStyle/>
        <a:p>
          <a:endParaRPr lang="en-US"/>
        </a:p>
      </dgm:t>
    </dgm:pt>
    <dgm:pt modelId="{21E79419-CD06-4049-884A-F51267CC274D}" type="pres">
      <dgm:prSet presAssocID="{09794D4C-12BC-4D33-9564-5818F1EF1F58}" presName="childText" presStyleLbl="bgAcc1" presStyleIdx="7" presStyleCnt="8">
        <dgm:presLayoutVars>
          <dgm:bulletEnabled val="1"/>
        </dgm:presLayoutVars>
      </dgm:prSet>
      <dgm:spPr/>
      <dgm:t>
        <a:bodyPr/>
        <a:lstStyle/>
        <a:p>
          <a:endParaRPr lang="en-US"/>
        </a:p>
      </dgm:t>
    </dgm:pt>
  </dgm:ptLst>
  <dgm:cxnLst>
    <dgm:cxn modelId="{8964FBA5-8670-48F1-9569-5AC39FD2064F}" type="presOf" srcId="{E4055458-85E3-41EB-93FD-7492678BACEB}" destId="{514D36D7-B94E-4D6C-A5F6-A885B77F97B0}" srcOrd="0" destOrd="0" presId="urn:microsoft.com/office/officeart/2005/8/layout/hierarchy3"/>
    <dgm:cxn modelId="{907A6D4D-E052-47DB-98E7-47B5D9E07026}" type="presOf" srcId="{9FF94858-2D13-4F4F-B73D-5CD79E306F15}" destId="{C266EEF8-BEBC-4D3C-BAB9-CF940DB254F9}" srcOrd="0" destOrd="0" presId="urn:microsoft.com/office/officeart/2005/8/layout/hierarchy3"/>
    <dgm:cxn modelId="{0A415716-5A50-4268-9092-E7AEA15360FF}" type="presOf" srcId="{1F19C8DA-90EE-419B-A0CD-7EE268E5BF69}" destId="{4C5B183F-D4C8-4F7D-B719-8342ED3A432D}" srcOrd="0" destOrd="0" presId="urn:microsoft.com/office/officeart/2005/8/layout/hierarchy3"/>
    <dgm:cxn modelId="{4C71C2BA-7173-4458-AC4D-A509E77D3525}" srcId="{D90A9403-5493-494B-B760-DFA1A3019352}" destId="{2360AFE0-091D-4C2D-9EC9-F62512D4196F}" srcOrd="2" destOrd="0" parTransId="{189E26A6-11C2-4321-B39F-A8C6FE2A8881}" sibTransId="{8CBABB9A-A0EF-43A1-8D4A-EE417103008D}"/>
    <dgm:cxn modelId="{F5E52173-C799-4A64-A315-41966FA35C89}" type="presOf" srcId="{2360AFE0-091D-4C2D-9EC9-F62512D4196F}" destId="{47677DA5-E827-4633-99C9-1D238473ABCB}" srcOrd="1" destOrd="0" presId="urn:microsoft.com/office/officeart/2005/8/layout/hierarchy3"/>
    <dgm:cxn modelId="{99DFBB93-13BC-48DA-9C05-8C3A65A00964}" type="presOf" srcId="{5499235A-0023-45E0-B1C5-CACB105F88B7}" destId="{10CB3D64-D7A5-45AC-A623-FE16C2032D82}" srcOrd="0" destOrd="0" presId="urn:microsoft.com/office/officeart/2005/8/layout/hierarchy3"/>
    <dgm:cxn modelId="{77B3478A-1B2B-499D-AC9D-24B046893B18}" type="presOf" srcId="{DD3ECC3C-D118-484A-B95B-E163EA6E9712}" destId="{E757454F-C857-4845-AE53-7C56A1B98C77}" srcOrd="0" destOrd="0" presId="urn:microsoft.com/office/officeart/2005/8/layout/hierarchy3"/>
    <dgm:cxn modelId="{5B06FB19-83E0-448C-8DA2-98F8172E1FFA}" srcId="{D90A9403-5493-494B-B760-DFA1A3019352}" destId="{E4055458-85E3-41EB-93FD-7492678BACEB}" srcOrd="0" destOrd="0" parTransId="{3B9A61B7-61EA-44EF-9329-096440C7E3EF}" sibTransId="{959F5EDA-0196-4831-8247-B7CAFAADBB80}"/>
    <dgm:cxn modelId="{C2B9EB19-9B26-4B08-A26E-A7D8DC0E4323}" type="presOf" srcId="{BA582351-E170-46E8-AD89-72B1EB726B99}" destId="{9EA4DC5A-54C7-48D3-977C-17D75A890BA9}" srcOrd="0" destOrd="0" presId="urn:microsoft.com/office/officeart/2005/8/layout/hierarchy3"/>
    <dgm:cxn modelId="{325D32BF-7561-472D-874C-9678C2BD3C85}" type="presOf" srcId="{7FB58506-3FAF-48C3-943B-807DC90A9E45}" destId="{9A7B4033-D9B9-4C1D-B958-4157D8AFF511}" srcOrd="0" destOrd="0" presId="urn:microsoft.com/office/officeart/2005/8/layout/hierarchy3"/>
    <dgm:cxn modelId="{C32FD039-6ABD-4B89-ADC0-2E946CEFD297}" type="presOf" srcId="{D90A9403-5493-494B-B760-DFA1A3019352}" destId="{34E5E715-A7F1-457F-8BD9-EB2CC09E7BFE}" srcOrd="0" destOrd="0" presId="urn:microsoft.com/office/officeart/2005/8/layout/hierarchy3"/>
    <dgm:cxn modelId="{D9EB7421-59A7-4346-A7B6-62F3BBF849C0}" type="presOf" srcId="{E4055458-85E3-41EB-93FD-7492678BACEB}" destId="{CF3C6C4A-38CC-4820-A09B-536927381375}" srcOrd="1" destOrd="0" presId="urn:microsoft.com/office/officeart/2005/8/layout/hierarchy3"/>
    <dgm:cxn modelId="{03938A9D-E41B-4B22-821C-F3D680ABA07E}" type="presOf" srcId="{EB82FD93-3094-42EC-8BDB-9F36E5789E59}" destId="{EB23DE13-96C9-4FA8-BCBA-32005AA24400}" srcOrd="0" destOrd="0" presId="urn:microsoft.com/office/officeart/2005/8/layout/hierarchy3"/>
    <dgm:cxn modelId="{2047C1CA-96F3-489D-B645-6AC896F47E3B}" srcId="{EB82FD93-3094-42EC-8BDB-9F36E5789E59}" destId="{9FF94858-2D13-4F4F-B73D-5CD79E306F15}" srcOrd="1" destOrd="0" parTransId="{1F19C8DA-90EE-419B-A0CD-7EE268E5BF69}" sibTransId="{82459105-8155-4574-A37A-8AA949553659}"/>
    <dgm:cxn modelId="{0B54EB4F-54BA-4AE5-A1DE-1D71B19EDCCD}" type="presOf" srcId="{9BFDBBA0-C7EC-4C78-BCEF-6C7A029F1B48}" destId="{558DEE0F-E166-400F-A70C-96724B7504D6}" srcOrd="0" destOrd="0" presId="urn:microsoft.com/office/officeart/2005/8/layout/hierarchy3"/>
    <dgm:cxn modelId="{953AF476-AEA1-4634-A080-1AB7821E0C89}" type="presOf" srcId="{8ABA890B-95AB-4B7A-8BD4-FCEC1873AA03}" destId="{F7579AB2-A47D-432E-960E-A439B8A499FA}" srcOrd="0" destOrd="0" presId="urn:microsoft.com/office/officeart/2005/8/layout/hierarchy3"/>
    <dgm:cxn modelId="{5FCD65DA-3381-4558-AA46-A723A777CFB1}" type="presOf" srcId="{42D6FD39-C41D-4D11-BE2E-F23E7932A60E}" destId="{65F53793-D08F-4AC5-B484-A4C6D34331D9}" srcOrd="0" destOrd="0" presId="urn:microsoft.com/office/officeart/2005/8/layout/hierarchy3"/>
    <dgm:cxn modelId="{6989CA2C-9F08-4320-979C-E53E6B12BCE8}" srcId="{E4055458-85E3-41EB-93FD-7492678BACEB}" destId="{7FB58506-3FAF-48C3-943B-807DC90A9E45}" srcOrd="1" destOrd="0" parTransId="{5499235A-0023-45E0-B1C5-CACB105F88B7}" sibTransId="{175DDEEB-86C3-48EC-AD87-2BA76FDDB7DD}"/>
    <dgm:cxn modelId="{1724E89B-4E0C-4242-A667-77EFEAF7EFE3}" type="presOf" srcId="{EAB016C4-6D63-4CB8-A77A-35A265DDCF5C}" destId="{0C4B294F-68E4-4B5B-A7C0-D8B239909B7A}" srcOrd="0" destOrd="0" presId="urn:microsoft.com/office/officeart/2005/8/layout/hierarchy3"/>
    <dgm:cxn modelId="{F2AA8B54-620C-4A7C-9527-BB215DB104CB}" type="presOf" srcId="{09794D4C-12BC-4D33-9564-5818F1EF1F58}" destId="{21E79419-CD06-4049-884A-F51267CC274D}" srcOrd="0" destOrd="0" presId="urn:microsoft.com/office/officeart/2005/8/layout/hierarchy3"/>
    <dgm:cxn modelId="{DE1CE979-7E3F-4FD9-80D2-A6AD39917FA3}" srcId="{EB82FD93-3094-42EC-8BDB-9F36E5789E59}" destId="{B54ED573-AD31-40D6-9220-CA486CAF2E22}" srcOrd="2" destOrd="0" parTransId="{129EAE9F-75D4-4C97-92E7-358D0FE03CEE}" sibTransId="{9AE8EBF9-BA71-431B-9E17-44B6471F93D9}"/>
    <dgm:cxn modelId="{343F3474-AD05-4F82-9977-E04FAC96D2D3}" type="presOf" srcId="{129EAE9F-75D4-4C97-92E7-358D0FE03CEE}" destId="{8E39E0D8-4ED8-4B57-8890-9715F4AC8047}" srcOrd="0" destOrd="0" presId="urn:microsoft.com/office/officeart/2005/8/layout/hierarchy3"/>
    <dgm:cxn modelId="{82DAC9EE-CB62-4493-A575-E8269C2B3608}" type="presOf" srcId="{14F5DB2A-86A9-462E-8630-62ACB2ED34DA}" destId="{48C7C898-303B-4457-88D8-8D09EA27F68E}" srcOrd="0" destOrd="0" presId="urn:microsoft.com/office/officeart/2005/8/layout/hierarchy3"/>
    <dgm:cxn modelId="{D24B20E9-F07E-46CE-9693-FD6AF6E95D7A}" srcId="{E4055458-85E3-41EB-93FD-7492678BACEB}" destId="{BA582351-E170-46E8-AD89-72B1EB726B99}" srcOrd="0" destOrd="0" parTransId="{9BFDBBA0-C7EC-4C78-BCEF-6C7A029F1B48}" sibTransId="{2715959D-AB72-4985-A651-50E11ECC5C28}"/>
    <dgm:cxn modelId="{26CA5CB0-63E2-4DF0-8B29-E290EF3307B7}" type="presOf" srcId="{3DA9B4F6-370C-481E-AB74-5603AF73BBC8}" destId="{2AEA47D0-53D5-474E-972A-B55A5BD68D77}" srcOrd="0" destOrd="0" presId="urn:microsoft.com/office/officeart/2005/8/layout/hierarchy3"/>
    <dgm:cxn modelId="{6AB38125-68E9-4F13-B616-8B1D5EBA6802}" srcId="{2360AFE0-091D-4C2D-9EC9-F62512D4196F}" destId="{3DA9B4F6-370C-481E-AB74-5603AF73BBC8}" srcOrd="1" destOrd="0" parTransId="{14F5DB2A-86A9-462E-8630-62ACB2ED34DA}" sibTransId="{6F97A65E-EC26-4369-9E93-73B272FFB5D9}"/>
    <dgm:cxn modelId="{B7341E24-1D2C-4B0E-A3E8-D1D4D25B76CD}" srcId="{EB82FD93-3094-42EC-8BDB-9F36E5789E59}" destId="{8ABA890B-95AB-4B7A-8BD4-FCEC1873AA03}" srcOrd="0" destOrd="0" parTransId="{42D6FD39-C41D-4D11-BE2E-F23E7932A60E}" sibTransId="{F18D7060-566C-4182-A733-E6A75BDC3EC9}"/>
    <dgm:cxn modelId="{CCBFA588-4801-4F3B-B426-C2963E451645}" srcId="{2360AFE0-091D-4C2D-9EC9-F62512D4196F}" destId="{09794D4C-12BC-4D33-9564-5818F1EF1F58}" srcOrd="2" destOrd="0" parTransId="{EAB016C4-6D63-4CB8-A77A-35A265DDCF5C}" sibTransId="{980A8518-3630-4B6C-A4ED-32CFCAE6B7A3}"/>
    <dgm:cxn modelId="{2D10C868-2525-4F24-A22F-F6B0366C3C0A}" srcId="{2360AFE0-091D-4C2D-9EC9-F62512D4196F}" destId="{8F922061-2CD4-443A-8738-6722CE5E7D03}" srcOrd="0" destOrd="0" parTransId="{DD3ECC3C-D118-484A-B95B-E163EA6E9712}" sibTransId="{2A9ABDBA-F8BA-4363-8942-1329FF36ED39}"/>
    <dgm:cxn modelId="{431C1D18-D426-4C79-84F3-AEF4B8A34AF9}" type="presOf" srcId="{B54ED573-AD31-40D6-9220-CA486CAF2E22}" destId="{F945FF7C-BFBB-46B0-94A2-A49990DD7C9E}" srcOrd="0" destOrd="0" presId="urn:microsoft.com/office/officeart/2005/8/layout/hierarchy3"/>
    <dgm:cxn modelId="{5494A396-A5AD-4894-A83D-900BB8E8CC36}" srcId="{D90A9403-5493-494B-B760-DFA1A3019352}" destId="{EB82FD93-3094-42EC-8BDB-9F36E5789E59}" srcOrd="1" destOrd="0" parTransId="{1CCD00B6-1AB5-4321-A9E0-7253A2B43D55}" sibTransId="{FD3AE06E-1BE0-473E-8742-1E0113287AFF}"/>
    <dgm:cxn modelId="{9E99D063-9E01-48C3-84BC-21B825AF8C69}" type="presOf" srcId="{8F922061-2CD4-443A-8738-6722CE5E7D03}" destId="{271DE5C3-38BD-4A62-AB35-C6F7D8C1843A}" srcOrd="0" destOrd="0" presId="urn:microsoft.com/office/officeart/2005/8/layout/hierarchy3"/>
    <dgm:cxn modelId="{593DB32F-603E-4007-9656-7C99342DB52A}" type="presOf" srcId="{EB82FD93-3094-42EC-8BDB-9F36E5789E59}" destId="{5FA5DC57-63D5-427E-8236-DB5A6534F11A}" srcOrd="1" destOrd="0" presId="urn:microsoft.com/office/officeart/2005/8/layout/hierarchy3"/>
    <dgm:cxn modelId="{F9D6F52A-0249-4708-9919-2DCD482F3A6C}" type="presOf" srcId="{2360AFE0-091D-4C2D-9EC9-F62512D4196F}" destId="{FE110FFE-D5EF-4D04-B5C9-E87C453803B6}" srcOrd="0" destOrd="0" presId="urn:microsoft.com/office/officeart/2005/8/layout/hierarchy3"/>
    <dgm:cxn modelId="{3E3B783A-1C2C-4FE9-8157-9D652C5A65AB}" type="presParOf" srcId="{34E5E715-A7F1-457F-8BD9-EB2CC09E7BFE}" destId="{5E58D7D1-01E7-4804-A617-90FED140DB0B}" srcOrd="0" destOrd="0" presId="urn:microsoft.com/office/officeart/2005/8/layout/hierarchy3"/>
    <dgm:cxn modelId="{BF493869-F9A9-4362-9779-E51B8ED7D744}" type="presParOf" srcId="{5E58D7D1-01E7-4804-A617-90FED140DB0B}" destId="{BB88238F-8801-458A-BCAD-843416034FC5}" srcOrd="0" destOrd="0" presId="urn:microsoft.com/office/officeart/2005/8/layout/hierarchy3"/>
    <dgm:cxn modelId="{517AE85F-493A-4659-882E-648D6C6B29D6}" type="presParOf" srcId="{BB88238F-8801-458A-BCAD-843416034FC5}" destId="{514D36D7-B94E-4D6C-A5F6-A885B77F97B0}" srcOrd="0" destOrd="0" presId="urn:microsoft.com/office/officeart/2005/8/layout/hierarchy3"/>
    <dgm:cxn modelId="{3C8B11BB-5901-4328-95AB-C7C55264F709}" type="presParOf" srcId="{BB88238F-8801-458A-BCAD-843416034FC5}" destId="{CF3C6C4A-38CC-4820-A09B-536927381375}" srcOrd="1" destOrd="0" presId="urn:microsoft.com/office/officeart/2005/8/layout/hierarchy3"/>
    <dgm:cxn modelId="{8F3542E0-B712-4800-96AE-8EE87A053B83}" type="presParOf" srcId="{5E58D7D1-01E7-4804-A617-90FED140DB0B}" destId="{88A495F7-DC00-449D-87FA-CDF29119F457}" srcOrd="1" destOrd="0" presId="urn:microsoft.com/office/officeart/2005/8/layout/hierarchy3"/>
    <dgm:cxn modelId="{FFEAFD8A-882C-4919-A8C5-532826FAAB78}" type="presParOf" srcId="{88A495F7-DC00-449D-87FA-CDF29119F457}" destId="{558DEE0F-E166-400F-A70C-96724B7504D6}" srcOrd="0" destOrd="0" presId="urn:microsoft.com/office/officeart/2005/8/layout/hierarchy3"/>
    <dgm:cxn modelId="{E49A1F1E-6883-4D7E-B705-C57E029EDF3A}" type="presParOf" srcId="{88A495F7-DC00-449D-87FA-CDF29119F457}" destId="{9EA4DC5A-54C7-48D3-977C-17D75A890BA9}" srcOrd="1" destOrd="0" presId="urn:microsoft.com/office/officeart/2005/8/layout/hierarchy3"/>
    <dgm:cxn modelId="{C807CCD7-DF7D-4BEB-ACD1-F5933AA653D9}" type="presParOf" srcId="{88A495F7-DC00-449D-87FA-CDF29119F457}" destId="{10CB3D64-D7A5-45AC-A623-FE16C2032D82}" srcOrd="2" destOrd="0" presId="urn:microsoft.com/office/officeart/2005/8/layout/hierarchy3"/>
    <dgm:cxn modelId="{3492D473-2FB9-4659-BE86-F0D813FAE656}" type="presParOf" srcId="{88A495F7-DC00-449D-87FA-CDF29119F457}" destId="{9A7B4033-D9B9-4C1D-B958-4157D8AFF511}" srcOrd="3" destOrd="0" presId="urn:microsoft.com/office/officeart/2005/8/layout/hierarchy3"/>
    <dgm:cxn modelId="{F9344998-4FF2-49EB-B9B0-30B77999BBF5}" type="presParOf" srcId="{34E5E715-A7F1-457F-8BD9-EB2CC09E7BFE}" destId="{4C236A64-8FD2-428C-ACA1-A76938A8D3AA}" srcOrd="1" destOrd="0" presId="urn:microsoft.com/office/officeart/2005/8/layout/hierarchy3"/>
    <dgm:cxn modelId="{594FA1EC-2EF7-4FC9-8BE9-67A082F2C691}" type="presParOf" srcId="{4C236A64-8FD2-428C-ACA1-A76938A8D3AA}" destId="{16B80DE6-D1B0-4DD1-B783-3ED7BBE59CA3}" srcOrd="0" destOrd="0" presId="urn:microsoft.com/office/officeart/2005/8/layout/hierarchy3"/>
    <dgm:cxn modelId="{280A63FE-65B2-4EF2-8525-AF6D9ACC9D9E}" type="presParOf" srcId="{16B80DE6-D1B0-4DD1-B783-3ED7BBE59CA3}" destId="{EB23DE13-96C9-4FA8-BCBA-32005AA24400}" srcOrd="0" destOrd="0" presId="urn:microsoft.com/office/officeart/2005/8/layout/hierarchy3"/>
    <dgm:cxn modelId="{D641CB3E-57AB-439C-B7CC-217D3124F929}" type="presParOf" srcId="{16B80DE6-D1B0-4DD1-B783-3ED7BBE59CA3}" destId="{5FA5DC57-63D5-427E-8236-DB5A6534F11A}" srcOrd="1" destOrd="0" presId="urn:microsoft.com/office/officeart/2005/8/layout/hierarchy3"/>
    <dgm:cxn modelId="{2CCEF26E-0412-4457-A384-85DD6FC614F6}" type="presParOf" srcId="{4C236A64-8FD2-428C-ACA1-A76938A8D3AA}" destId="{DA1A357C-DA98-4F12-B0F4-9A9F42274BB7}" srcOrd="1" destOrd="0" presId="urn:microsoft.com/office/officeart/2005/8/layout/hierarchy3"/>
    <dgm:cxn modelId="{BAA5E814-7786-4A62-8FB3-72E8D8D445E0}" type="presParOf" srcId="{DA1A357C-DA98-4F12-B0F4-9A9F42274BB7}" destId="{65F53793-D08F-4AC5-B484-A4C6D34331D9}" srcOrd="0" destOrd="0" presId="urn:microsoft.com/office/officeart/2005/8/layout/hierarchy3"/>
    <dgm:cxn modelId="{15471A3C-7E0F-4796-A072-025DB873D97B}" type="presParOf" srcId="{DA1A357C-DA98-4F12-B0F4-9A9F42274BB7}" destId="{F7579AB2-A47D-432E-960E-A439B8A499FA}" srcOrd="1" destOrd="0" presId="urn:microsoft.com/office/officeart/2005/8/layout/hierarchy3"/>
    <dgm:cxn modelId="{66B0F791-6349-47AC-B0E1-8FD0ED195ACF}" type="presParOf" srcId="{DA1A357C-DA98-4F12-B0F4-9A9F42274BB7}" destId="{4C5B183F-D4C8-4F7D-B719-8342ED3A432D}" srcOrd="2" destOrd="0" presId="urn:microsoft.com/office/officeart/2005/8/layout/hierarchy3"/>
    <dgm:cxn modelId="{21B7203C-A6E8-4550-8B2C-326F4C4E4778}" type="presParOf" srcId="{DA1A357C-DA98-4F12-B0F4-9A9F42274BB7}" destId="{C266EEF8-BEBC-4D3C-BAB9-CF940DB254F9}" srcOrd="3" destOrd="0" presId="urn:microsoft.com/office/officeart/2005/8/layout/hierarchy3"/>
    <dgm:cxn modelId="{BAEAABE4-D578-4E5D-9F24-841FFAFACA9D}" type="presParOf" srcId="{DA1A357C-DA98-4F12-B0F4-9A9F42274BB7}" destId="{8E39E0D8-4ED8-4B57-8890-9715F4AC8047}" srcOrd="4" destOrd="0" presId="urn:microsoft.com/office/officeart/2005/8/layout/hierarchy3"/>
    <dgm:cxn modelId="{A6F877A6-FA51-4EDB-99A5-2F2849BC0A2F}" type="presParOf" srcId="{DA1A357C-DA98-4F12-B0F4-9A9F42274BB7}" destId="{F945FF7C-BFBB-46B0-94A2-A49990DD7C9E}" srcOrd="5" destOrd="0" presId="urn:microsoft.com/office/officeart/2005/8/layout/hierarchy3"/>
    <dgm:cxn modelId="{83324104-FA1E-4CE8-A116-5CAA2D720926}" type="presParOf" srcId="{34E5E715-A7F1-457F-8BD9-EB2CC09E7BFE}" destId="{4FF13237-B2DF-4307-B37A-BFAC33207F81}" srcOrd="2" destOrd="0" presId="urn:microsoft.com/office/officeart/2005/8/layout/hierarchy3"/>
    <dgm:cxn modelId="{C9D29476-9A63-481A-9C53-A348901EC7A7}" type="presParOf" srcId="{4FF13237-B2DF-4307-B37A-BFAC33207F81}" destId="{E9B8CD6C-BAF3-489A-A8AF-778B2B1CE6FF}" srcOrd="0" destOrd="0" presId="urn:microsoft.com/office/officeart/2005/8/layout/hierarchy3"/>
    <dgm:cxn modelId="{86D693C0-5356-4ED7-B46D-BCEC7C40023F}" type="presParOf" srcId="{E9B8CD6C-BAF3-489A-A8AF-778B2B1CE6FF}" destId="{FE110FFE-D5EF-4D04-B5C9-E87C453803B6}" srcOrd="0" destOrd="0" presId="urn:microsoft.com/office/officeart/2005/8/layout/hierarchy3"/>
    <dgm:cxn modelId="{34466D00-D8AB-4464-8761-AB4AD5E59EE8}" type="presParOf" srcId="{E9B8CD6C-BAF3-489A-A8AF-778B2B1CE6FF}" destId="{47677DA5-E827-4633-99C9-1D238473ABCB}" srcOrd="1" destOrd="0" presId="urn:microsoft.com/office/officeart/2005/8/layout/hierarchy3"/>
    <dgm:cxn modelId="{A6A9EA81-9B84-47E8-95E4-605E4B05A29C}" type="presParOf" srcId="{4FF13237-B2DF-4307-B37A-BFAC33207F81}" destId="{376CFAE7-87B9-420F-949B-B365CA177963}" srcOrd="1" destOrd="0" presId="urn:microsoft.com/office/officeart/2005/8/layout/hierarchy3"/>
    <dgm:cxn modelId="{1FFF1D7D-E15A-4B48-9C3B-859E1060DB2F}" type="presParOf" srcId="{376CFAE7-87B9-420F-949B-B365CA177963}" destId="{E757454F-C857-4845-AE53-7C56A1B98C77}" srcOrd="0" destOrd="0" presId="urn:microsoft.com/office/officeart/2005/8/layout/hierarchy3"/>
    <dgm:cxn modelId="{33CC9A4A-74DE-4C23-A520-1B9A71B23453}" type="presParOf" srcId="{376CFAE7-87B9-420F-949B-B365CA177963}" destId="{271DE5C3-38BD-4A62-AB35-C6F7D8C1843A}" srcOrd="1" destOrd="0" presId="urn:microsoft.com/office/officeart/2005/8/layout/hierarchy3"/>
    <dgm:cxn modelId="{AA883BF2-7ADD-4D29-A82E-5A245B5977EA}" type="presParOf" srcId="{376CFAE7-87B9-420F-949B-B365CA177963}" destId="{48C7C898-303B-4457-88D8-8D09EA27F68E}" srcOrd="2" destOrd="0" presId="urn:microsoft.com/office/officeart/2005/8/layout/hierarchy3"/>
    <dgm:cxn modelId="{A8FE5571-EA1D-43C3-A29D-EC9CE784DCED}" type="presParOf" srcId="{376CFAE7-87B9-420F-949B-B365CA177963}" destId="{2AEA47D0-53D5-474E-972A-B55A5BD68D77}" srcOrd="3" destOrd="0" presId="urn:microsoft.com/office/officeart/2005/8/layout/hierarchy3"/>
    <dgm:cxn modelId="{7A4B7B04-5E6B-473E-AC52-CEE8FE6E75F1}" type="presParOf" srcId="{376CFAE7-87B9-420F-949B-B365CA177963}" destId="{0C4B294F-68E4-4B5B-A7C0-D8B239909B7A}" srcOrd="4" destOrd="0" presId="urn:microsoft.com/office/officeart/2005/8/layout/hierarchy3"/>
    <dgm:cxn modelId="{D449DBE7-DE82-4C73-BAA5-6DE79254270B}" type="presParOf" srcId="{376CFAE7-87B9-420F-949B-B365CA177963}" destId="{21E79419-CD06-4049-884A-F51267CC274D}" srcOrd="5" destOrd="0" presId="urn:microsoft.com/office/officeart/2005/8/layout/hierarchy3"/>
  </dgm:cxnLst>
  <dgm:bg>
    <a:solidFill>
      <a:schemeClr val="lt1">
        <a:hueOff val="0"/>
        <a:satOff val="0"/>
        <a:lumOff val="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53E606-839A-416F-918F-BB7ABF334E41}" type="doc">
      <dgm:prSet loTypeId="urn:microsoft.com/office/officeart/2005/8/layout/lProcess3" loCatId="process" qsTypeId="urn:microsoft.com/office/officeart/2005/8/quickstyle/simple1#4" qsCatId="simple" csTypeId="urn:microsoft.com/office/officeart/2005/8/colors/accent0_3" csCatId="mainScheme" phldr="1"/>
      <dgm:spPr/>
      <dgm:t>
        <a:bodyPr/>
        <a:lstStyle/>
        <a:p>
          <a:endParaRPr lang="en-US"/>
        </a:p>
      </dgm:t>
    </dgm:pt>
    <dgm:pt modelId="{CD215A9C-0281-483B-8565-01E213CB88E8}">
      <dgm:prSet phldrT="[Texto]"/>
      <dgm:spPr>
        <a:solidFill>
          <a:srgbClr val="FF6600"/>
        </a:solidFill>
      </dgm:spPr>
      <dgm:t>
        <a:bodyPr/>
        <a:lstStyle/>
        <a:p>
          <a:r>
            <a:rPr lang="es-MX" dirty="0" smtClean="0">
              <a:latin typeface="Verdana" pitchFamily="34" charset="0"/>
            </a:rPr>
            <a:t>2008</a:t>
          </a:r>
          <a:endParaRPr lang="en-US" dirty="0">
            <a:latin typeface="Verdana" pitchFamily="34" charset="0"/>
          </a:endParaRPr>
        </a:p>
      </dgm:t>
    </dgm:pt>
    <dgm:pt modelId="{9B90358B-6E5A-41CF-8EB1-435143DFE685}" type="parTrans" cxnId="{AAD2A747-F6D8-41D5-A54D-22D0E2A62E5E}">
      <dgm:prSet/>
      <dgm:spPr/>
      <dgm:t>
        <a:bodyPr/>
        <a:lstStyle/>
        <a:p>
          <a:endParaRPr lang="en-US">
            <a:latin typeface="Verdana" pitchFamily="34" charset="0"/>
          </a:endParaRPr>
        </a:p>
      </dgm:t>
    </dgm:pt>
    <dgm:pt modelId="{A2E6E08F-D79A-4238-AEE1-AAF0466C20FA}" type="sibTrans" cxnId="{AAD2A747-F6D8-41D5-A54D-22D0E2A62E5E}">
      <dgm:prSet/>
      <dgm:spPr/>
      <dgm:t>
        <a:bodyPr/>
        <a:lstStyle/>
        <a:p>
          <a:endParaRPr lang="en-US">
            <a:latin typeface="Verdana" pitchFamily="34" charset="0"/>
          </a:endParaRPr>
        </a:p>
      </dgm:t>
    </dgm:pt>
    <dgm:pt modelId="{69CCBFF1-86AA-437A-893E-117506844FB5}">
      <dgm:prSet phldrT="[Texto]"/>
      <dgm:spPr>
        <a:solidFill>
          <a:srgbClr val="FFCC00">
            <a:alpha val="90000"/>
          </a:srgbClr>
        </a:solidFill>
        <a:ln>
          <a:noFill/>
        </a:ln>
      </dgm:spPr>
      <dgm:t>
        <a:bodyPr/>
        <a:lstStyle/>
        <a:p>
          <a:r>
            <a:rPr lang="es-MX" dirty="0" smtClean="0">
              <a:latin typeface="Verdana" pitchFamily="34" charset="0"/>
            </a:rPr>
            <a:t>NT1 a 4° Básico.</a:t>
          </a:r>
          <a:endParaRPr lang="en-US" dirty="0">
            <a:latin typeface="Verdana" pitchFamily="34" charset="0"/>
          </a:endParaRPr>
        </a:p>
      </dgm:t>
    </dgm:pt>
    <dgm:pt modelId="{A96AE744-31FD-46BB-ADDF-5537BFB0FB03}" type="parTrans" cxnId="{615386D6-D1BA-40F8-8D5E-97D4DA43595C}">
      <dgm:prSet/>
      <dgm:spPr/>
      <dgm:t>
        <a:bodyPr/>
        <a:lstStyle/>
        <a:p>
          <a:endParaRPr lang="en-US">
            <a:latin typeface="Verdana" pitchFamily="34" charset="0"/>
          </a:endParaRPr>
        </a:p>
      </dgm:t>
    </dgm:pt>
    <dgm:pt modelId="{3B9473EE-67B8-4D4D-9470-F913D099599F}" type="sibTrans" cxnId="{615386D6-D1BA-40F8-8D5E-97D4DA43595C}">
      <dgm:prSet/>
      <dgm:spPr/>
      <dgm:t>
        <a:bodyPr/>
        <a:lstStyle/>
        <a:p>
          <a:endParaRPr lang="en-US">
            <a:latin typeface="Verdana" pitchFamily="34" charset="0"/>
          </a:endParaRPr>
        </a:p>
      </dgm:t>
    </dgm:pt>
    <dgm:pt modelId="{9246C381-A7ED-40E5-829C-22C3F15F54C2}">
      <dgm:prSet phldrT="[Texto]"/>
      <dgm:spPr>
        <a:solidFill>
          <a:srgbClr val="FF6600"/>
        </a:solidFill>
      </dgm:spPr>
      <dgm:t>
        <a:bodyPr/>
        <a:lstStyle/>
        <a:p>
          <a:r>
            <a:rPr lang="es-MX" dirty="0" smtClean="0">
              <a:latin typeface="Verdana" pitchFamily="34" charset="0"/>
            </a:rPr>
            <a:t>2009</a:t>
          </a:r>
          <a:endParaRPr lang="en-US" dirty="0">
            <a:latin typeface="Verdana" pitchFamily="34" charset="0"/>
          </a:endParaRPr>
        </a:p>
      </dgm:t>
    </dgm:pt>
    <dgm:pt modelId="{2EA5D13E-2034-4E84-9B2E-0F68C2A153A8}" type="parTrans" cxnId="{688598DB-C9DE-46A0-AC80-40B029EA82CF}">
      <dgm:prSet/>
      <dgm:spPr/>
      <dgm:t>
        <a:bodyPr/>
        <a:lstStyle/>
        <a:p>
          <a:endParaRPr lang="en-US">
            <a:latin typeface="Verdana" pitchFamily="34" charset="0"/>
          </a:endParaRPr>
        </a:p>
      </dgm:t>
    </dgm:pt>
    <dgm:pt modelId="{6F7A8CD0-65F2-4594-A3EB-CEB089EEF9F1}" type="sibTrans" cxnId="{688598DB-C9DE-46A0-AC80-40B029EA82CF}">
      <dgm:prSet/>
      <dgm:spPr/>
      <dgm:t>
        <a:bodyPr/>
        <a:lstStyle/>
        <a:p>
          <a:endParaRPr lang="en-US">
            <a:latin typeface="Verdana" pitchFamily="34" charset="0"/>
          </a:endParaRPr>
        </a:p>
      </dgm:t>
    </dgm:pt>
    <dgm:pt modelId="{1B61132A-7CAB-4C90-9425-0CBF4AA948A4}">
      <dgm:prSet phldrT="[Texto]"/>
      <dgm:spPr>
        <a:solidFill>
          <a:srgbClr val="FFCC00">
            <a:alpha val="90000"/>
          </a:srgbClr>
        </a:solidFill>
        <a:ln>
          <a:noFill/>
        </a:ln>
      </dgm:spPr>
      <dgm:t>
        <a:bodyPr/>
        <a:lstStyle/>
        <a:p>
          <a:r>
            <a:rPr lang="es-MX" dirty="0" smtClean="0">
              <a:latin typeface="Verdana" pitchFamily="34" charset="0"/>
            </a:rPr>
            <a:t>NT1 a 4° Básico.</a:t>
          </a:r>
          <a:endParaRPr lang="en-US" dirty="0">
            <a:latin typeface="Verdana" pitchFamily="34" charset="0"/>
          </a:endParaRPr>
        </a:p>
      </dgm:t>
    </dgm:pt>
    <dgm:pt modelId="{5BF7B34F-6D77-4E83-98E0-35FD495BA5D3}" type="parTrans" cxnId="{80A62586-4774-4C65-AF5A-4B34FDFA57DD}">
      <dgm:prSet/>
      <dgm:spPr/>
      <dgm:t>
        <a:bodyPr/>
        <a:lstStyle/>
        <a:p>
          <a:endParaRPr lang="en-US">
            <a:latin typeface="Verdana" pitchFamily="34" charset="0"/>
          </a:endParaRPr>
        </a:p>
      </dgm:t>
    </dgm:pt>
    <dgm:pt modelId="{A91C0C82-9B48-4EDE-97F8-2C4B2DC27C21}" type="sibTrans" cxnId="{80A62586-4774-4C65-AF5A-4B34FDFA57DD}">
      <dgm:prSet/>
      <dgm:spPr/>
      <dgm:t>
        <a:bodyPr/>
        <a:lstStyle/>
        <a:p>
          <a:endParaRPr lang="en-US">
            <a:latin typeface="Verdana" pitchFamily="34" charset="0"/>
          </a:endParaRPr>
        </a:p>
      </dgm:t>
    </dgm:pt>
    <dgm:pt modelId="{A49D6B12-FDC7-4D25-98C8-6FFB3F9030D8}">
      <dgm:prSet phldrT="[Texto]"/>
      <dgm:spPr>
        <a:solidFill>
          <a:srgbClr val="FF6600"/>
        </a:solidFill>
      </dgm:spPr>
      <dgm:t>
        <a:bodyPr/>
        <a:lstStyle/>
        <a:p>
          <a:r>
            <a:rPr lang="es-MX" dirty="0" smtClean="0">
              <a:latin typeface="Verdana" pitchFamily="34" charset="0"/>
            </a:rPr>
            <a:t>2010</a:t>
          </a:r>
          <a:endParaRPr lang="en-US" dirty="0">
            <a:latin typeface="Verdana" pitchFamily="34" charset="0"/>
          </a:endParaRPr>
        </a:p>
      </dgm:t>
    </dgm:pt>
    <dgm:pt modelId="{0E108AAE-DA62-48FA-96AC-A425580CA23E}" type="parTrans" cxnId="{06DCC4BB-F034-4FA3-BF49-E4F0CD47B6DE}">
      <dgm:prSet/>
      <dgm:spPr/>
      <dgm:t>
        <a:bodyPr/>
        <a:lstStyle/>
        <a:p>
          <a:endParaRPr lang="en-US">
            <a:latin typeface="Verdana" pitchFamily="34" charset="0"/>
          </a:endParaRPr>
        </a:p>
      </dgm:t>
    </dgm:pt>
    <dgm:pt modelId="{5365A394-F7A5-4716-814D-80AB103ACAFB}" type="sibTrans" cxnId="{06DCC4BB-F034-4FA3-BF49-E4F0CD47B6DE}">
      <dgm:prSet/>
      <dgm:spPr/>
      <dgm:t>
        <a:bodyPr/>
        <a:lstStyle/>
        <a:p>
          <a:endParaRPr lang="en-US">
            <a:latin typeface="Verdana" pitchFamily="34" charset="0"/>
          </a:endParaRPr>
        </a:p>
      </dgm:t>
    </dgm:pt>
    <dgm:pt modelId="{427F74C5-1AEE-4BF7-8A6B-A4327B389122}">
      <dgm:prSet phldrT="[Texto]"/>
      <dgm:spPr>
        <a:solidFill>
          <a:srgbClr val="FFCC00">
            <a:alpha val="90000"/>
          </a:srgbClr>
        </a:solidFill>
        <a:ln>
          <a:noFill/>
        </a:ln>
      </dgm:spPr>
      <dgm:t>
        <a:bodyPr/>
        <a:lstStyle/>
        <a:p>
          <a:r>
            <a:rPr lang="es-MX" dirty="0" smtClean="0">
              <a:latin typeface="Verdana" pitchFamily="34" charset="0"/>
            </a:rPr>
            <a:t>NT1 a 6° Básico.</a:t>
          </a:r>
          <a:endParaRPr lang="en-US" dirty="0">
            <a:latin typeface="Verdana" pitchFamily="34" charset="0"/>
          </a:endParaRPr>
        </a:p>
      </dgm:t>
    </dgm:pt>
    <dgm:pt modelId="{ECF00E77-FCBD-48D2-BC98-C41C2737EE31}" type="parTrans" cxnId="{E96E5472-549A-4022-A627-62FDA4CA37B9}">
      <dgm:prSet/>
      <dgm:spPr/>
      <dgm:t>
        <a:bodyPr/>
        <a:lstStyle/>
        <a:p>
          <a:endParaRPr lang="en-US">
            <a:latin typeface="Verdana" pitchFamily="34" charset="0"/>
          </a:endParaRPr>
        </a:p>
      </dgm:t>
    </dgm:pt>
    <dgm:pt modelId="{6CECB20F-28DF-43AA-A7CF-9697D73F7C5C}" type="sibTrans" cxnId="{E96E5472-549A-4022-A627-62FDA4CA37B9}">
      <dgm:prSet/>
      <dgm:spPr/>
      <dgm:t>
        <a:bodyPr/>
        <a:lstStyle/>
        <a:p>
          <a:endParaRPr lang="en-US">
            <a:latin typeface="Verdana" pitchFamily="34" charset="0"/>
          </a:endParaRPr>
        </a:p>
      </dgm:t>
    </dgm:pt>
    <dgm:pt modelId="{4F4B8112-6576-41D2-BA58-3F180129C4FD}">
      <dgm:prSet phldrT="[Texto]"/>
      <dgm:spPr>
        <a:solidFill>
          <a:srgbClr val="FF6600"/>
        </a:solidFill>
      </dgm:spPr>
      <dgm:t>
        <a:bodyPr/>
        <a:lstStyle/>
        <a:p>
          <a:r>
            <a:rPr lang="es-MX" dirty="0" smtClean="0">
              <a:latin typeface="Verdana" pitchFamily="34" charset="0"/>
            </a:rPr>
            <a:t>2011</a:t>
          </a:r>
          <a:endParaRPr lang="en-US" dirty="0">
            <a:latin typeface="Verdana" pitchFamily="34" charset="0"/>
          </a:endParaRPr>
        </a:p>
      </dgm:t>
    </dgm:pt>
    <dgm:pt modelId="{6A7F9EDB-B203-4E26-815A-3DF5023BB6E8}" type="parTrans" cxnId="{3956B7F3-AADF-45D6-95F6-5C1F20D96627}">
      <dgm:prSet/>
      <dgm:spPr/>
      <dgm:t>
        <a:bodyPr/>
        <a:lstStyle/>
        <a:p>
          <a:endParaRPr lang="en-US">
            <a:latin typeface="Verdana" pitchFamily="34" charset="0"/>
          </a:endParaRPr>
        </a:p>
      </dgm:t>
    </dgm:pt>
    <dgm:pt modelId="{84505C7A-616F-47C4-9C5B-D1EED7B27665}" type="sibTrans" cxnId="{3956B7F3-AADF-45D6-95F6-5C1F20D96627}">
      <dgm:prSet/>
      <dgm:spPr/>
      <dgm:t>
        <a:bodyPr/>
        <a:lstStyle/>
        <a:p>
          <a:endParaRPr lang="en-US">
            <a:latin typeface="Verdana" pitchFamily="34" charset="0"/>
          </a:endParaRPr>
        </a:p>
      </dgm:t>
    </dgm:pt>
    <dgm:pt modelId="{31D642A1-3B46-4E4B-BA1D-FE6757841293}">
      <dgm:prSet phldrT="[Texto]"/>
      <dgm:spPr>
        <a:solidFill>
          <a:srgbClr val="FFCC00">
            <a:alpha val="90000"/>
          </a:srgbClr>
        </a:solidFill>
        <a:ln>
          <a:noFill/>
        </a:ln>
      </dgm:spPr>
      <dgm:t>
        <a:bodyPr/>
        <a:lstStyle/>
        <a:p>
          <a:r>
            <a:rPr lang="es-MX" dirty="0" smtClean="0">
              <a:latin typeface="Verdana" pitchFamily="34" charset="0"/>
            </a:rPr>
            <a:t>NT1 a 7° Básico.</a:t>
          </a:r>
          <a:endParaRPr lang="en-US" dirty="0">
            <a:latin typeface="Verdana" pitchFamily="34" charset="0"/>
          </a:endParaRPr>
        </a:p>
      </dgm:t>
    </dgm:pt>
    <dgm:pt modelId="{F7B65BF7-F72F-4949-9EAB-6A0652E78AFB}" type="parTrans" cxnId="{1BCEA87F-7882-45B7-8F5B-A36968A4FEE0}">
      <dgm:prSet/>
      <dgm:spPr/>
      <dgm:t>
        <a:bodyPr/>
        <a:lstStyle/>
        <a:p>
          <a:endParaRPr lang="en-US">
            <a:latin typeface="Verdana" pitchFamily="34" charset="0"/>
          </a:endParaRPr>
        </a:p>
      </dgm:t>
    </dgm:pt>
    <dgm:pt modelId="{383B2855-5EDE-4803-BAA2-87F01ACAF6E6}" type="sibTrans" cxnId="{1BCEA87F-7882-45B7-8F5B-A36968A4FEE0}">
      <dgm:prSet/>
      <dgm:spPr/>
      <dgm:t>
        <a:bodyPr/>
        <a:lstStyle/>
        <a:p>
          <a:endParaRPr lang="en-US">
            <a:latin typeface="Verdana" pitchFamily="34" charset="0"/>
          </a:endParaRPr>
        </a:p>
      </dgm:t>
    </dgm:pt>
    <dgm:pt modelId="{DC164597-260F-44CF-BF03-3382F4DBF975}">
      <dgm:prSet phldrT="[Texto]"/>
      <dgm:spPr>
        <a:solidFill>
          <a:srgbClr val="FF6600"/>
        </a:solidFill>
      </dgm:spPr>
      <dgm:t>
        <a:bodyPr/>
        <a:lstStyle/>
        <a:p>
          <a:r>
            <a:rPr lang="es-MX" dirty="0" smtClean="0">
              <a:latin typeface="Verdana" pitchFamily="34" charset="0"/>
            </a:rPr>
            <a:t>2012</a:t>
          </a:r>
          <a:endParaRPr lang="en-US" dirty="0">
            <a:latin typeface="Verdana" pitchFamily="34" charset="0"/>
          </a:endParaRPr>
        </a:p>
      </dgm:t>
    </dgm:pt>
    <dgm:pt modelId="{514CAEFC-527B-434A-9998-AA78C9FED071}" type="parTrans" cxnId="{FCB3ED1D-0AD8-4A68-B6EE-4D231E9D6E3F}">
      <dgm:prSet/>
      <dgm:spPr/>
      <dgm:t>
        <a:bodyPr/>
        <a:lstStyle/>
        <a:p>
          <a:endParaRPr lang="en-US">
            <a:latin typeface="Verdana" pitchFamily="34" charset="0"/>
          </a:endParaRPr>
        </a:p>
      </dgm:t>
    </dgm:pt>
    <dgm:pt modelId="{212E5221-38CD-4846-806A-767374014A6A}" type="sibTrans" cxnId="{FCB3ED1D-0AD8-4A68-B6EE-4D231E9D6E3F}">
      <dgm:prSet/>
      <dgm:spPr/>
      <dgm:t>
        <a:bodyPr/>
        <a:lstStyle/>
        <a:p>
          <a:endParaRPr lang="en-US">
            <a:latin typeface="Verdana" pitchFamily="34" charset="0"/>
          </a:endParaRPr>
        </a:p>
      </dgm:t>
    </dgm:pt>
    <dgm:pt modelId="{2D740C46-BA2D-408E-B292-AB468BD4CAF4}">
      <dgm:prSet phldrT="[Texto]"/>
      <dgm:spPr>
        <a:solidFill>
          <a:srgbClr val="FFCC00">
            <a:alpha val="90000"/>
          </a:srgbClr>
        </a:solidFill>
        <a:ln>
          <a:noFill/>
        </a:ln>
      </dgm:spPr>
      <dgm:t>
        <a:bodyPr/>
        <a:lstStyle/>
        <a:p>
          <a:r>
            <a:rPr lang="es-MX" dirty="0" smtClean="0">
              <a:latin typeface="Verdana" pitchFamily="34" charset="0"/>
            </a:rPr>
            <a:t>NT1 a 8° Básico.</a:t>
          </a:r>
          <a:endParaRPr lang="en-US" dirty="0">
            <a:latin typeface="Verdana" pitchFamily="34" charset="0"/>
          </a:endParaRPr>
        </a:p>
      </dgm:t>
    </dgm:pt>
    <dgm:pt modelId="{D35F6F70-42A2-456D-9C99-09BF9FA3C9BF}" type="parTrans" cxnId="{6173FF84-28F2-4C3A-A03C-C1C43AC4B0CA}">
      <dgm:prSet/>
      <dgm:spPr/>
      <dgm:t>
        <a:bodyPr/>
        <a:lstStyle/>
        <a:p>
          <a:endParaRPr lang="en-US">
            <a:latin typeface="Verdana" pitchFamily="34" charset="0"/>
          </a:endParaRPr>
        </a:p>
      </dgm:t>
    </dgm:pt>
    <dgm:pt modelId="{7C27654E-39B0-4B84-87D3-AF1A043A767E}" type="sibTrans" cxnId="{6173FF84-28F2-4C3A-A03C-C1C43AC4B0CA}">
      <dgm:prSet/>
      <dgm:spPr/>
      <dgm:t>
        <a:bodyPr/>
        <a:lstStyle/>
        <a:p>
          <a:endParaRPr lang="en-US">
            <a:latin typeface="Verdana" pitchFamily="34" charset="0"/>
          </a:endParaRPr>
        </a:p>
      </dgm:t>
    </dgm:pt>
    <dgm:pt modelId="{5AF41D23-B01E-487B-800A-8B2EC3BF03BA}">
      <dgm:prSet phldrT="[Texto]"/>
      <dgm:spPr>
        <a:solidFill>
          <a:srgbClr val="008000"/>
        </a:solidFill>
      </dgm:spPr>
      <dgm:t>
        <a:bodyPr/>
        <a:lstStyle/>
        <a:p>
          <a:r>
            <a:rPr lang="es-MX" dirty="0" smtClean="0">
              <a:latin typeface="Verdana" pitchFamily="34" charset="0"/>
            </a:rPr>
            <a:t>2013</a:t>
          </a:r>
          <a:endParaRPr lang="en-US" dirty="0">
            <a:latin typeface="Verdana" pitchFamily="34" charset="0"/>
          </a:endParaRPr>
        </a:p>
      </dgm:t>
    </dgm:pt>
    <dgm:pt modelId="{74DF4410-20F8-4C1B-B4B9-826EE85EB88B}" type="parTrans" cxnId="{C9F374FC-C8F3-4108-BDFB-F712E9117849}">
      <dgm:prSet/>
      <dgm:spPr/>
      <dgm:t>
        <a:bodyPr/>
        <a:lstStyle/>
        <a:p>
          <a:endParaRPr lang="en-US">
            <a:latin typeface="Verdana" pitchFamily="34" charset="0"/>
          </a:endParaRPr>
        </a:p>
      </dgm:t>
    </dgm:pt>
    <dgm:pt modelId="{3C13C314-62C7-42B8-8499-DFA46272D2EB}" type="sibTrans" cxnId="{C9F374FC-C8F3-4108-BDFB-F712E9117849}">
      <dgm:prSet/>
      <dgm:spPr/>
      <dgm:t>
        <a:bodyPr/>
        <a:lstStyle/>
        <a:p>
          <a:endParaRPr lang="en-US">
            <a:latin typeface="Verdana" pitchFamily="34" charset="0"/>
          </a:endParaRPr>
        </a:p>
      </dgm:t>
    </dgm:pt>
    <dgm:pt modelId="{B357B92E-D5C1-4BAF-AF02-6B29472C0CF0}">
      <dgm:prSet phldrT="[Texto]"/>
      <dgm:spPr>
        <a:solidFill>
          <a:srgbClr val="92D050">
            <a:alpha val="90000"/>
          </a:srgbClr>
        </a:solidFill>
        <a:ln>
          <a:noFill/>
        </a:ln>
      </dgm:spPr>
      <dgm:t>
        <a:bodyPr/>
        <a:lstStyle/>
        <a:p>
          <a:r>
            <a:rPr lang="es-MX" dirty="0" smtClean="0">
              <a:latin typeface="Verdana" pitchFamily="34" charset="0"/>
            </a:rPr>
            <a:t>NT1 a 8° Básico.</a:t>
          </a:r>
          <a:endParaRPr lang="en-US" dirty="0">
            <a:latin typeface="Verdana" pitchFamily="34" charset="0"/>
          </a:endParaRPr>
        </a:p>
      </dgm:t>
    </dgm:pt>
    <dgm:pt modelId="{3B7026D5-110B-43F7-A65F-15143FFBCB05}" type="parTrans" cxnId="{0D425323-D337-4663-9624-309CB0F91BB3}">
      <dgm:prSet/>
      <dgm:spPr/>
      <dgm:t>
        <a:bodyPr/>
        <a:lstStyle/>
        <a:p>
          <a:endParaRPr lang="en-US">
            <a:latin typeface="Verdana" pitchFamily="34" charset="0"/>
          </a:endParaRPr>
        </a:p>
      </dgm:t>
    </dgm:pt>
    <dgm:pt modelId="{93BF33C5-1D39-4B9D-BE3D-F1CEEC130182}" type="sibTrans" cxnId="{0D425323-D337-4663-9624-309CB0F91BB3}">
      <dgm:prSet/>
      <dgm:spPr/>
      <dgm:t>
        <a:bodyPr/>
        <a:lstStyle/>
        <a:p>
          <a:endParaRPr lang="en-US">
            <a:latin typeface="Verdana" pitchFamily="34" charset="0"/>
          </a:endParaRPr>
        </a:p>
      </dgm:t>
    </dgm:pt>
    <dgm:pt modelId="{A2C76F5F-8E16-4FDF-890D-4ABA45A13726}">
      <dgm:prSet phldrT="[Texto]"/>
      <dgm:spPr>
        <a:solidFill>
          <a:schemeClr val="accent5">
            <a:lumMod val="50000"/>
          </a:schemeClr>
        </a:solidFill>
      </dgm:spPr>
      <dgm:t>
        <a:bodyPr/>
        <a:lstStyle/>
        <a:p>
          <a:r>
            <a:rPr lang="es-MX" dirty="0" smtClean="0">
              <a:latin typeface="Verdana" pitchFamily="34" charset="0"/>
            </a:rPr>
            <a:t>2014</a:t>
          </a:r>
          <a:endParaRPr lang="en-US" dirty="0">
            <a:latin typeface="Verdana" pitchFamily="34" charset="0"/>
          </a:endParaRPr>
        </a:p>
      </dgm:t>
    </dgm:pt>
    <dgm:pt modelId="{B7794BF9-9388-4434-8C17-3047796D3254}" type="parTrans" cxnId="{62520B22-9C93-4131-A1DD-23342150F7FB}">
      <dgm:prSet/>
      <dgm:spPr/>
      <dgm:t>
        <a:bodyPr/>
        <a:lstStyle/>
        <a:p>
          <a:endParaRPr lang="en-US">
            <a:latin typeface="Verdana" pitchFamily="34" charset="0"/>
          </a:endParaRPr>
        </a:p>
      </dgm:t>
    </dgm:pt>
    <dgm:pt modelId="{EAFB1A19-0B7B-4C9D-8E4E-17A8876FB0E5}" type="sibTrans" cxnId="{62520B22-9C93-4131-A1DD-23342150F7FB}">
      <dgm:prSet/>
      <dgm:spPr/>
      <dgm:t>
        <a:bodyPr/>
        <a:lstStyle/>
        <a:p>
          <a:endParaRPr lang="en-US">
            <a:latin typeface="Verdana" pitchFamily="34" charset="0"/>
          </a:endParaRPr>
        </a:p>
      </dgm:t>
    </dgm:pt>
    <dgm:pt modelId="{AF07E13E-0A4D-4CD6-A5BC-D121B7107373}">
      <dgm:prSet phldrT="[Texto]"/>
      <dgm:spPr>
        <a:solidFill>
          <a:schemeClr val="accent5">
            <a:lumMod val="75000"/>
            <a:alpha val="90000"/>
          </a:schemeClr>
        </a:solidFill>
        <a:ln>
          <a:noFill/>
        </a:ln>
      </dgm:spPr>
      <dgm:t>
        <a:bodyPr/>
        <a:lstStyle/>
        <a:p>
          <a:r>
            <a:rPr lang="es-MX" dirty="0" smtClean="0">
              <a:latin typeface="Verdana" pitchFamily="34" charset="0"/>
            </a:rPr>
            <a:t>NT1 a 8° Básico.</a:t>
          </a:r>
          <a:endParaRPr lang="en-US" dirty="0">
            <a:latin typeface="Verdana" pitchFamily="34" charset="0"/>
          </a:endParaRPr>
        </a:p>
      </dgm:t>
    </dgm:pt>
    <dgm:pt modelId="{428847D0-D981-4C9D-A2E4-BC6897E91C23}" type="parTrans" cxnId="{CEBA1EDB-EAFD-4306-84E6-9ECDB01D8FBE}">
      <dgm:prSet/>
      <dgm:spPr/>
      <dgm:t>
        <a:bodyPr/>
        <a:lstStyle/>
        <a:p>
          <a:endParaRPr lang="en-US">
            <a:latin typeface="Verdana" pitchFamily="34" charset="0"/>
          </a:endParaRPr>
        </a:p>
      </dgm:t>
    </dgm:pt>
    <dgm:pt modelId="{460BBBA3-9AE8-4628-B219-23388EC4BAF5}" type="sibTrans" cxnId="{CEBA1EDB-EAFD-4306-84E6-9ECDB01D8FBE}">
      <dgm:prSet/>
      <dgm:spPr/>
      <dgm:t>
        <a:bodyPr/>
        <a:lstStyle/>
        <a:p>
          <a:endParaRPr lang="en-US">
            <a:latin typeface="Verdana" pitchFamily="34" charset="0"/>
          </a:endParaRPr>
        </a:p>
      </dgm:t>
    </dgm:pt>
    <dgm:pt modelId="{FED2A915-549A-434E-927F-B070C55320E7}">
      <dgm:prSet phldrT="[Texto]"/>
      <dgm:spPr>
        <a:solidFill>
          <a:schemeClr val="accent5">
            <a:lumMod val="75000"/>
            <a:alpha val="90000"/>
          </a:schemeClr>
        </a:solidFill>
        <a:ln>
          <a:noFill/>
        </a:ln>
      </dgm:spPr>
      <dgm:t>
        <a:bodyPr/>
        <a:lstStyle/>
        <a:p>
          <a:r>
            <a:rPr lang="es-MX" dirty="0" smtClean="0">
              <a:latin typeface="Verdana" pitchFamily="34" charset="0"/>
            </a:rPr>
            <a:t>NT1 a 8° Básico.</a:t>
          </a:r>
          <a:endParaRPr lang="en-US" dirty="0">
            <a:latin typeface="Verdana" pitchFamily="34" charset="0"/>
          </a:endParaRPr>
        </a:p>
      </dgm:t>
    </dgm:pt>
    <dgm:pt modelId="{B08FB9C5-D8E6-437D-B8D1-7CC6A08614DC}" type="parTrans" cxnId="{A2DDE166-0FC0-4F6B-9EB3-6F48503968D9}">
      <dgm:prSet/>
      <dgm:spPr/>
      <dgm:t>
        <a:bodyPr/>
        <a:lstStyle/>
        <a:p>
          <a:endParaRPr lang="en-US">
            <a:latin typeface="Verdana" pitchFamily="34" charset="0"/>
          </a:endParaRPr>
        </a:p>
      </dgm:t>
    </dgm:pt>
    <dgm:pt modelId="{6CEFE29F-CEF2-4CF4-A21B-066209D84C38}" type="sibTrans" cxnId="{A2DDE166-0FC0-4F6B-9EB3-6F48503968D9}">
      <dgm:prSet/>
      <dgm:spPr/>
      <dgm:t>
        <a:bodyPr/>
        <a:lstStyle/>
        <a:p>
          <a:endParaRPr lang="en-US">
            <a:latin typeface="Verdana" pitchFamily="34" charset="0"/>
          </a:endParaRPr>
        </a:p>
      </dgm:t>
    </dgm:pt>
    <dgm:pt modelId="{0BEA34DB-117F-4093-B605-DEC1400F987B}">
      <dgm:prSet phldrT="[Texto]"/>
      <dgm:spPr>
        <a:solidFill>
          <a:schemeClr val="accent5">
            <a:lumMod val="50000"/>
          </a:schemeClr>
        </a:solidFill>
      </dgm:spPr>
      <dgm:t>
        <a:bodyPr/>
        <a:lstStyle/>
        <a:p>
          <a:r>
            <a:rPr lang="es-MX" dirty="0" smtClean="0">
              <a:latin typeface="Verdana" pitchFamily="34" charset="0"/>
            </a:rPr>
            <a:t>2016</a:t>
          </a:r>
          <a:endParaRPr lang="en-US" dirty="0">
            <a:latin typeface="Verdana" pitchFamily="34" charset="0"/>
          </a:endParaRPr>
        </a:p>
      </dgm:t>
    </dgm:pt>
    <dgm:pt modelId="{03365954-1616-404B-8F07-B496C685F7AB}" type="parTrans" cxnId="{013B3F9A-12D2-433C-BDC9-EB4D19AD0577}">
      <dgm:prSet/>
      <dgm:spPr/>
      <dgm:t>
        <a:bodyPr/>
        <a:lstStyle/>
        <a:p>
          <a:endParaRPr lang="en-US">
            <a:latin typeface="Verdana" pitchFamily="34" charset="0"/>
          </a:endParaRPr>
        </a:p>
      </dgm:t>
    </dgm:pt>
    <dgm:pt modelId="{9981F0BA-B84D-4552-91EA-EAE3E0F425A0}" type="sibTrans" cxnId="{013B3F9A-12D2-433C-BDC9-EB4D19AD0577}">
      <dgm:prSet/>
      <dgm:spPr/>
      <dgm:t>
        <a:bodyPr/>
        <a:lstStyle/>
        <a:p>
          <a:endParaRPr lang="en-US">
            <a:latin typeface="Verdana" pitchFamily="34" charset="0"/>
          </a:endParaRPr>
        </a:p>
      </dgm:t>
    </dgm:pt>
    <dgm:pt modelId="{B911189D-FF91-4202-BC06-219CD78915BE}">
      <dgm:prSet phldrT="[Texto]"/>
      <dgm:spPr>
        <a:solidFill>
          <a:schemeClr val="accent5">
            <a:lumMod val="75000"/>
            <a:alpha val="90000"/>
          </a:schemeClr>
        </a:solidFill>
        <a:ln>
          <a:noFill/>
        </a:ln>
      </dgm:spPr>
      <dgm:t>
        <a:bodyPr/>
        <a:lstStyle/>
        <a:p>
          <a:r>
            <a:rPr lang="es-MX" dirty="0" smtClean="0">
              <a:latin typeface="Verdana" pitchFamily="34" charset="0"/>
            </a:rPr>
            <a:t>NT1 a 8° Básico.</a:t>
          </a:r>
          <a:endParaRPr lang="en-US" dirty="0">
            <a:latin typeface="Verdana" pitchFamily="34" charset="0"/>
          </a:endParaRPr>
        </a:p>
      </dgm:t>
    </dgm:pt>
    <dgm:pt modelId="{EEFC0E54-C84D-49A1-B31F-75C6928CA72D}" type="parTrans" cxnId="{DF9AD279-7F87-4647-AB69-49FE698ECD19}">
      <dgm:prSet/>
      <dgm:spPr/>
      <dgm:t>
        <a:bodyPr/>
        <a:lstStyle/>
        <a:p>
          <a:endParaRPr lang="en-US">
            <a:latin typeface="Verdana" pitchFamily="34" charset="0"/>
          </a:endParaRPr>
        </a:p>
      </dgm:t>
    </dgm:pt>
    <dgm:pt modelId="{CCF1899C-EBA5-44DC-B0A2-E4C48770F08A}" type="sibTrans" cxnId="{DF9AD279-7F87-4647-AB69-49FE698ECD19}">
      <dgm:prSet/>
      <dgm:spPr/>
      <dgm:t>
        <a:bodyPr/>
        <a:lstStyle/>
        <a:p>
          <a:endParaRPr lang="en-US">
            <a:latin typeface="Verdana" pitchFamily="34" charset="0"/>
          </a:endParaRPr>
        </a:p>
      </dgm:t>
    </dgm:pt>
    <dgm:pt modelId="{C847F949-3ABD-426C-92B5-D2B702886F3B}">
      <dgm:prSet phldrT="[Texto]"/>
      <dgm:spPr>
        <a:solidFill>
          <a:schemeClr val="accent5">
            <a:lumMod val="50000"/>
          </a:schemeClr>
        </a:solidFill>
      </dgm:spPr>
      <dgm:t>
        <a:bodyPr/>
        <a:lstStyle/>
        <a:p>
          <a:r>
            <a:rPr lang="es-MX" dirty="0" smtClean="0">
              <a:latin typeface="Verdana" pitchFamily="34" charset="0"/>
            </a:rPr>
            <a:t>2017</a:t>
          </a:r>
          <a:endParaRPr lang="en-US" dirty="0">
            <a:latin typeface="Verdana" pitchFamily="34" charset="0"/>
          </a:endParaRPr>
        </a:p>
      </dgm:t>
    </dgm:pt>
    <dgm:pt modelId="{E577D69E-029B-4E14-B3E6-D92EE25D049E}" type="parTrans" cxnId="{CB281275-A23D-44CE-8F41-53485F166047}">
      <dgm:prSet/>
      <dgm:spPr/>
      <dgm:t>
        <a:bodyPr/>
        <a:lstStyle/>
        <a:p>
          <a:endParaRPr lang="en-US">
            <a:latin typeface="Verdana" pitchFamily="34" charset="0"/>
          </a:endParaRPr>
        </a:p>
      </dgm:t>
    </dgm:pt>
    <dgm:pt modelId="{5EEAD6B9-86C0-4009-BD61-F26BA6A06AAB}" type="sibTrans" cxnId="{CB281275-A23D-44CE-8F41-53485F166047}">
      <dgm:prSet/>
      <dgm:spPr/>
      <dgm:t>
        <a:bodyPr/>
        <a:lstStyle/>
        <a:p>
          <a:endParaRPr lang="en-US">
            <a:latin typeface="Verdana" pitchFamily="34" charset="0"/>
          </a:endParaRPr>
        </a:p>
      </dgm:t>
    </dgm:pt>
    <dgm:pt modelId="{8EB74BF3-CFCA-48A7-879C-209A5ADEDA56}">
      <dgm:prSet phldrT="[Texto]"/>
      <dgm:spPr>
        <a:solidFill>
          <a:schemeClr val="accent5">
            <a:lumMod val="75000"/>
            <a:alpha val="90000"/>
          </a:schemeClr>
        </a:solidFill>
        <a:ln>
          <a:noFill/>
        </a:ln>
      </dgm:spPr>
      <dgm:t>
        <a:bodyPr/>
        <a:lstStyle/>
        <a:p>
          <a:r>
            <a:rPr lang="es-MX" dirty="0" smtClean="0">
              <a:latin typeface="Verdana" pitchFamily="34" charset="0"/>
            </a:rPr>
            <a:t>NT1 a 8° Medio.</a:t>
          </a:r>
          <a:endParaRPr lang="en-US" dirty="0">
            <a:latin typeface="Verdana" pitchFamily="34" charset="0"/>
          </a:endParaRPr>
        </a:p>
      </dgm:t>
    </dgm:pt>
    <dgm:pt modelId="{4A3C15F0-98AD-429D-A6BE-39D50DF6B228}" type="parTrans" cxnId="{588CD89F-2568-4F2E-BB00-6B54E52A4340}">
      <dgm:prSet/>
      <dgm:spPr/>
      <dgm:t>
        <a:bodyPr/>
        <a:lstStyle/>
        <a:p>
          <a:endParaRPr lang="en-US">
            <a:latin typeface="Verdana" pitchFamily="34" charset="0"/>
          </a:endParaRPr>
        </a:p>
      </dgm:t>
    </dgm:pt>
    <dgm:pt modelId="{B772203E-B0DF-4F47-AB59-09FF11424827}" type="sibTrans" cxnId="{588CD89F-2568-4F2E-BB00-6B54E52A4340}">
      <dgm:prSet/>
      <dgm:spPr/>
      <dgm:t>
        <a:bodyPr/>
        <a:lstStyle/>
        <a:p>
          <a:endParaRPr lang="en-US">
            <a:latin typeface="Verdana" pitchFamily="34" charset="0"/>
          </a:endParaRPr>
        </a:p>
      </dgm:t>
    </dgm:pt>
    <dgm:pt modelId="{79C25A4E-EBB2-49E7-9079-C7BE53F93B12}">
      <dgm:prSet phldrT="[Texto]"/>
      <dgm:spPr>
        <a:solidFill>
          <a:srgbClr val="FFCC00">
            <a:alpha val="90000"/>
          </a:srgbClr>
        </a:solidFill>
        <a:ln>
          <a:noFill/>
        </a:ln>
      </dgm:spPr>
      <dgm:t>
        <a:bodyPr/>
        <a:lstStyle/>
        <a:p>
          <a:r>
            <a:rPr lang="es-MX" dirty="0" smtClean="0">
              <a:latin typeface="Verdana" pitchFamily="34" charset="0"/>
            </a:rPr>
            <a:t>5° Básico</a:t>
          </a:r>
          <a:endParaRPr lang="en-US" dirty="0">
            <a:latin typeface="Verdana" pitchFamily="34" charset="0"/>
          </a:endParaRPr>
        </a:p>
      </dgm:t>
    </dgm:pt>
    <dgm:pt modelId="{CC0A2D6D-D932-4415-9143-6A7D88EABA3F}" type="parTrans" cxnId="{79D9DB7C-5F1D-4347-8C8F-41A0F6C2DC1E}">
      <dgm:prSet/>
      <dgm:spPr/>
      <dgm:t>
        <a:bodyPr/>
        <a:lstStyle/>
        <a:p>
          <a:endParaRPr lang="en-US">
            <a:latin typeface="Verdana" pitchFamily="34" charset="0"/>
          </a:endParaRPr>
        </a:p>
      </dgm:t>
    </dgm:pt>
    <dgm:pt modelId="{72928FE8-0910-4CCB-A351-34281A8899B9}" type="sibTrans" cxnId="{79D9DB7C-5F1D-4347-8C8F-41A0F6C2DC1E}">
      <dgm:prSet/>
      <dgm:spPr/>
      <dgm:t>
        <a:bodyPr/>
        <a:lstStyle/>
        <a:p>
          <a:endParaRPr lang="en-US">
            <a:latin typeface="Verdana" pitchFamily="34" charset="0"/>
          </a:endParaRPr>
        </a:p>
      </dgm:t>
    </dgm:pt>
    <dgm:pt modelId="{07C1E2EE-9044-44D1-BE9D-0964D8A80046}">
      <dgm:prSet phldrT="[Texto]"/>
      <dgm:spPr>
        <a:solidFill>
          <a:srgbClr val="FFCC00">
            <a:alpha val="90000"/>
          </a:srgbClr>
        </a:solidFill>
        <a:ln>
          <a:noFill/>
        </a:ln>
      </dgm:spPr>
      <dgm:t>
        <a:bodyPr/>
        <a:lstStyle/>
        <a:p>
          <a:r>
            <a:rPr lang="es-MX" dirty="0" smtClean="0">
              <a:latin typeface="Verdana" pitchFamily="34" charset="0"/>
            </a:rPr>
            <a:t>6° Básico</a:t>
          </a:r>
          <a:endParaRPr lang="en-US" dirty="0">
            <a:latin typeface="Verdana" pitchFamily="34" charset="0"/>
          </a:endParaRPr>
        </a:p>
      </dgm:t>
    </dgm:pt>
    <dgm:pt modelId="{9BA7A2F1-CD41-4CB7-9F16-1D00E8FEAA8A}" type="parTrans" cxnId="{94FDBCF5-D658-402B-8441-459D6D36F97B}">
      <dgm:prSet/>
      <dgm:spPr/>
      <dgm:t>
        <a:bodyPr/>
        <a:lstStyle/>
        <a:p>
          <a:endParaRPr lang="en-US">
            <a:latin typeface="Verdana" pitchFamily="34" charset="0"/>
          </a:endParaRPr>
        </a:p>
      </dgm:t>
    </dgm:pt>
    <dgm:pt modelId="{2E5EACA1-EF61-441F-B21D-86F648BA50A7}" type="sibTrans" cxnId="{94FDBCF5-D658-402B-8441-459D6D36F97B}">
      <dgm:prSet/>
      <dgm:spPr/>
      <dgm:t>
        <a:bodyPr/>
        <a:lstStyle/>
        <a:p>
          <a:endParaRPr lang="en-US">
            <a:latin typeface="Verdana" pitchFamily="34" charset="0"/>
          </a:endParaRPr>
        </a:p>
      </dgm:t>
    </dgm:pt>
    <dgm:pt modelId="{B1901BA8-F5BA-434F-924A-B8A5AD66CF27}">
      <dgm:prSet phldrT="[Texto]"/>
      <dgm:spPr>
        <a:solidFill>
          <a:srgbClr val="FFCC00">
            <a:alpha val="90000"/>
          </a:srgbClr>
        </a:solidFill>
        <a:ln>
          <a:noFill/>
        </a:ln>
      </dgm:spPr>
      <dgm:t>
        <a:bodyPr/>
        <a:lstStyle/>
        <a:p>
          <a:r>
            <a:rPr lang="es-MX" dirty="0" smtClean="0">
              <a:latin typeface="Verdana" pitchFamily="34" charset="0"/>
            </a:rPr>
            <a:t>5° Básico</a:t>
          </a:r>
          <a:endParaRPr lang="en-US" dirty="0">
            <a:latin typeface="Verdana" pitchFamily="34" charset="0"/>
          </a:endParaRPr>
        </a:p>
      </dgm:t>
    </dgm:pt>
    <dgm:pt modelId="{C5185AAF-74F0-4B9B-AB55-B9FC6568F2A9}" type="parTrans" cxnId="{532103C6-758E-473D-9C85-F4E1EF633A4B}">
      <dgm:prSet/>
      <dgm:spPr/>
      <dgm:t>
        <a:bodyPr/>
        <a:lstStyle/>
        <a:p>
          <a:endParaRPr lang="en-US">
            <a:latin typeface="Verdana" pitchFamily="34" charset="0"/>
          </a:endParaRPr>
        </a:p>
      </dgm:t>
    </dgm:pt>
    <dgm:pt modelId="{463F9D52-ED3B-45D5-A86F-1D444327EF79}" type="sibTrans" cxnId="{532103C6-758E-473D-9C85-F4E1EF633A4B}">
      <dgm:prSet/>
      <dgm:spPr/>
      <dgm:t>
        <a:bodyPr/>
        <a:lstStyle/>
        <a:p>
          <a:endParaRPr lang="en-US">
            <a:latin typeface="Verdana" pitchFamily="34" charset="0"/>
          </a:endParaRPr>
        </a:p>
      </dgm:t>
    </dgm:pt>
    <dgm:pt modelId="{417B07A4-678E-48F0-9CFD-9B4BB6AAF08C}">
      <dgm:prSet phldrT="[Texto]"/>
      <dgm:spPr>
        <a:solidFill>
          <a:srgbClr val="FFCC00">
            <a:alpha val="90000"/>
          </a:srgbClr>
        </a:solidFill>
        <a:ln>
          <a:noFill/>
        </a:ln>
      </dgm:spPr>
      <dgm:t>
        <a:bodyPr/>
        <a:lstStyle/>
        <a:p>
          <a:r>
            <a:rPr lang="es-MX" dirty="0" smtClean="0">
              <a:latin typeface="Verdana" pitchFamily="34" charset="0"/>
            </a:rPr>
            <a:t>7° Básico</a:t>
          </a:r>
          <a:endParaRPr lang="en-US" dirty="0">
            <a:latin typeface="Verdana" pitchFamily="34" charset="0"/>
          </a:endParaRPr>
        </a:p>
      </dgm:t>
    </dgm:pt>
    <dgm:pt modelId="{3780657A-1F36-4F9C-9E12-7870955B96F0}" type="parTrans" cxnId="{3DAD4C28-3361-4584-89A3-A8EB876EAA96}">
      <dgm:prSet/>
      <dgm:spPr/>
      <dgm:t>
        <a:bodyPr/>
        <a:lstStyle/>
        <a:p>
          <a:endParaRPr lang="en-US">
            <a:latin typeface="Verdana" pitchFamily="34" charset="0"/>
          </a:endParaRPr>
        </a:p>
      </dgm:t>
    </dgm:pt>
    <dgm:pt modelId="{1E725821-EDBE-45F9-82C3-E9830451A496}" type="sibTrans" cxnId="{3DAD4C28-3361-4584-89A3-A8EB876EAA96}">
      <dgm:prSet/>
      <dgm:spPr/>
      <dgm:t>
        <a:bodyPr/>
        <a:lstStyle/>
        <a:p>
          <a:endParaRPr lang="en-US">
            <a:latin typeface="Verdana" pitchFamily="34" charset="0"/>
          </a:endParaRPr>
        </a:p>
      </dgm:t>
    </dgm:pt>
    <dgm:pt modelId="{E2394F5C-91E5-4ECB-9103-F8B78AC8B836}">
      <dgm:prSet phldrT="[Texto]"/>
      <dgm:spPr>
        <a:solidFill>
          <a:srgbClr val="FFCC00">
            <a:alpha val="90000"/>
          </a:srgbClr>
        </a:solidFill>
        <a:ln>
          <a:noFill/>
        </a:ln>
      </dgm:spPr>
      <dgm:t>
        <a:bodyPr/>
        <a:lstStyle/>
        <a:p>
          <a:r>
            <a:rPr lang="es-MX" dirty="0" smtClean="0">
              <a:latin typeface="Verdana" pitchFamily="34" charset="0"/>
            </a:rPr>
            <a:t>5° Básico</a:t>
          </a:r>
          <a:endParaRPr lang="en-US" dirty="0">
            <a:latin typeface="Verdana" pitchFamily="34" charset="0"/>
          </a:endParaRPr>
        </a:p>
      </dgm:t>
    </dgm:pt>
    <dgm:pt modelId="{86298A08-E539-414B-A67E-D739ED506881}" type="parTrans" cxnId="{8CC74EE1-7766-4CB4-9633-9F045FC7D557}">
      <dgm:prSet/>
      <dgm:spPr/>
      <dgm:t>
        <a:bodyPr/>
        <a:lstStyle/>
        <a:p>
          <a:endParaRPr lang="en-US">
            <a:latin typeface="Verdana" pitchFamily="34" charset="0"/>
          </a:endParaRPr>
        </a:p>
      </dgm:t>
    </dgm:pt>
    <dgm:pt modelId="{EB8ED5A6-A775-4DF3-B0A8-42FE4012EAF3}" type="sibTrans" cxnId="{8CC74EE1-7766-4CB4-9633-9F045FC7D557}">
      <dgm:prSet/>
      <dgm:spPr/>
      <dgm:t>
        <a:bodyPr/>
        <a:lstStyle/>
        <a:p>
          <a:endParaRPr lang="en-US">
            <a:latin typeface="Verdana" pitchFamily="34" charset="0"/>
          </a:endParaRPr>
        </a:p>
      </dgm:t>
    </dgm:pt>
    <dgm:pt modelId="{B152579C-BBA9-46AD-A7DA-594DEB472FF2}">
      <dgm:prSet phldrT="[Texto]"/>
      <dgm:spPr>
        <a:solidFill>
          <a:srgbClr val="FFCC00">
            <a:alpha val="90000"/>
          </a:srgbClr>
        </a:solidFill>
        <a:ln>
          <a:noFill/>
        </a:ln>
      </dgm:spPr>
      <dgm:t>
        <a:bodyPr/>
        <a:lstStyle/>
        <a:p>
          <a:r>
            <a:rPr lang="es-MX" dirty="0" smtClean="0">
              <a:latin typeface="Verdana" pitchFamily="34" charset="0"/>
            </a:rPr>
            <a:t>6° Básico</a:t>
          </a:r>
          <a:endParaRPr lang="en-US" dirty="0">
            <a:latin typeface="Verdana" pitchFamily="34" charset="0"/>
          </a:endParaRPr>
        </a:p>
      </dgm:t>
    </dgm:pt>
    <dgm:pt modelId="{99D56059-B078-457A-966D-91D63E727308}" type="parTrans" cxnId="{56E38C79-959E-4D20-A8C6-59D7ACDBFDEE}">
      <dgm:prSet/>
      <dgm:spPr/>
      <dgm:t>
        <a:bodyPr/>
        <a:lstStyle/>
        <a:p>
          <a:endParaRPr lang="en-US">
            <a:latin typeface="Verdana" pitchFamily="34" charset="0"/>
          </a:endParaRPr>
        </a:p>
      </dgm:t>
    </dgm:pt>
    <dgm:pt modelId="{F65EADD6-BC5B-4AFF-B2B7-FA5807E058CB}" type="sibTrans" cxnId="{56E38C79-959E-4D20-A8C6-59D7ACDBFDEE}">
      <dgm:prSet/>
      <dgm:spPr/>
      <dgm:t>
        <a:bodyPr/>
        <a:lstStyle/>
        <a:p>
          <a:endParaRPr lang="en-US">
            <a:latin typeface="Verdana" pitchFamily="34" charset="0"/>
          </a:endParaRPr>
        </a:p>
      </dgm:t>
    </dgm:pt>
    <dgm:pt modelId="{7AC99E33-2ED8-494B-9828-A4F7DDEFDA23}">
      <dgm:prSet phldrT="[Texto]"/>
      <dgm:spPr>
        <a:solidFill>
          <a:srgbClr val="FFCC00">
            <a:alpha val="90000"/>
          </a:srgbClr>
        </a:solidFill>
        <a:ln>
          <a:noFill/>
        </a:ln>
      </dgm:spPr>
      <dgm:t>
        <a:bodyPr/>
        <a:lstStyle/>
        <a:p>
          <a:r>
            <a:rPr lang="es-MX" dirty="0" smtClean="0">
              <a:latin typeface="Verdana" pitchFamily="34" charset="0"/>
            </a:rPr>
            <a:t>8° Básico</a:t>
          </a:r>
          <a:endParaRPr lang="en-US" dirty="0">
            <a:latin typeface="Verdana" pitchFamily="34" charset="0"/>
          </a:endParaRPr>
        </a:p>
      </dgm:t>
    </dgm:pt>
    <dgm:pt modelId="{84DB9BF1-9469-4767-8F72-ED2A2FFA8FB1}" type="parTrans" cxnId="{0DECF1D2-C6E9-4265-8A4E-07538085EF94}">
      <dgm:prSet/>
      <dgm:spPr/>
      <dgm:t>
        <a:bodyPr/>
        <a:lstStyle/>
        <a:p>
          <a:endParaRPr lang="en-US">
            <a:latin typeface="Verdana" pitchFamily="34" charset="0"/>
          </a:endParaRPr>
        </a:p>
      </dgm:t>
    </dgm:pt>
    <dgm:pt modelId="{B89F5B97-F0D9-408C-85F9-541252195D65}" type="sibTrans" cxnId="{0DECF1D2-C6E9-4265-8A4E-07538085EF94}">
      <dgm:prSet/>
      <dgm:spPr/>
      <dgm:t>
        <a:bodyPr/>
        <a:lstStyle/>
        <a:p>
          <a:endParaRPr lang="en-US">
            <a:latin typeface="Verdana" pitchFamily="34" charset="0"/>
          </a:endParaRPr>
        </a:p>
      </dgm:t>
    </dgm:pt>
    <dgm:pt modelId="{415A0EEB-6463-4B6D-9570-FF860A1D8881}">
      <dgm:prSet phldrT="[Texto]"/>
      <dgm:spPr>
        <a:solidFill>
          <a:srgbClr val="FFCC00">
            <a:alpha val="90000"/>
          </a:srgbClr>
        </a:solidFill>
        <a:ln>
          <a:noFill/>
        </a:ln>
      </dgm:spPr>
      <dgm:t>
        <a:bodyPr/>
        <a:lstStyle/>
        <a:p>
          <a:r>
            <a:rPr lang="es-MX" dirty="0" smtClean="0">
              <a:latin typeface="Verdana" pitchFamily="34" charset="0"/>
            </a:rPr>
            <a:t>5° Básico</a:t>
          </a:r>
          <a:endParaRPr lang="en-US" dirty="0">
            <a:latin typeface="Verdana" pitchFamily="34" charset="0"/>
          </a:endParaRPr>
        </a:p>
      </dgm:t>
    </dgm:pt>
    <dgm:pt modelId="{C7FD4337-C831-4A61-943A-6502D6AA1180}" type="parTrans" cxnId="{8AAAC4A0-0F27-46FE-9C21-5691A218E292}">
      <dgm:prSet/>
      <dgm:spPr/>
      <dgm:t>
        <a:bodyPr/>
        <a:lstStyle/>
        <a:p>
          <a:endParaRPr lang="en-US">
            <a:latin typeface="Verdana" pitchFamily="34" charset="0"/>
          </a:endParaRPr>
        </a:p>
      </dgm:t>
    </dgm:pt>
    <dgm:pt modelId="{97B31467-3D16-4633-95E6-3F5241EF0D84}" type="sibTrans" cxnId="{8AAAC4A0-0F27-46FE-9C21-5691A218E292}">
      <dgm:prSet/>
      <dgm:spPr/>
      <dgm:t>
        <a:bodyPr/>
        <a:lstStyle/>
        <a:p>
          <a:endParaRPr lang="en-US">
            <a:latin typeface="Verdana" pitchFamily="34" charset="0"/>
          </a:endParaRPr>
        </a:p>
      </dgm:t>
    </dgm:pt>
    <dgm:pt modelId="{CD0765B9-A225-47C6-8E40-DB137805F7C4}">
      <dgm:prSet phldrT="[Texto]"/>
      <dgm:spPr>
        <a:solidFill>
          <a:srgbClr val="FFCC00"/>
        </a:solidFill>
        <a:ln>
          <a:solidFill>
            <a:srgbClr val="FFCC00">
              <a:alpha val="90000"/>
            </a:srgbClr>
          </a:solidFill>
        </a:ln>
      </dgm:spPr>
      <dgm:t>
        <a:bodyPr/>
        <a:lstStyle/>
        <a:p>
          <a:r>
            <a:rPr lang="es-MX" dirty="0" smtClean="0">
              <a:latin typeface="Verdana" pitchFamily="34" charset="0"/>
            </a:rPr>
            <a:t>6° Básico</a:t>
          </a:r>
          <a:endParaRPr lang="en-US" dirty="0">
            <a:latin typeface="Verdana" pitchFamily="34" charset="0"/>
          </a:endParaRPr>
        </a:p>
      </dgm:t>
    </dgm:pt>
    <dgm:pt modelId="{56580A8A-997D-4EF6-B215-1F45371E8741}" type="parTrans" cxnId="{E99C715C-ADB9-4820-9BF8-88FFA010D451}">
      <dgm:prSet/>
      <dgm:spPr/>
      <dgm:t>
        <a:bodyPr/>
        <a:lstStyle/>
        <a:p>
          <a:endParaRPr lang="en-US">
            <a:latin typeface="Verdana" pitchFamily="34" charset="0"/>
          </a:endParaRPr>
        </a:p>
      </dgm:t>
    </dgm:pt>
    <dgm:pt modelId="{3AD3BB41-77D2-43D7-908F-D69D96BB653F}" type="sibTrans" cxnId="{E99C715C-ADB9-4820-9BF8-88FFA010D451}">
      <dgm:prSet/>
      <dgm:spPr/>
      <dgm:t>
        <a:bodyPr/>
        <a:lstStyle/>
        <a:p>
          <a:endParaRPr lang="en-US">
            <a:latin typeface="Verdana" pitchFamily="34" charset="0"/>
          </a:endParaRPr>
        </a:p>
      </dgm:t>
    </dgm:pt>
    <dgm:pt modelId="{B3EEF410-63C4-4AAE-83F4-D728804CDB5F}">
      <dgm:prSet phldrT="[Texto]"/>
      <dgm:spPr>
        <a:solidFill>
          <a:srgbClr val="FFCC00">
            <a:alpha val="90000"/>
          </a:srgbClr>
        </a:solidFill>
        <a:ln>
          <a:noFill/>
        </a:ln>
      </dgm:spPr>
      <dgm:t>
        <a:bodyPr/>
        <a:lstStyle/>
        <a:p>
          <a:r>
            <a:rPr lang="es-MX" dirty="0" smtClean="0">
              <a:latin typeface="Verdana" pitchFamily="34" charset="0"/>
            </a:rPr>
            <a:t>7° Básico</a:t>
          </a:r>
          <a:endParaRPr lang="en-US" dirty="0">
            <a:latin typeface="Verdana" pitchFamily="34" charset="0"/>
          </a:endParaRPr>
        </a:p>
      </dgm:t>
    </dgm:pt>
    <dgm:pt modelId="{348DBB4C-19B8-464F-9C2D-65B44EBECD5E}" type="parTrans" cxnId="{C92B7F6E-580B-4DA1-BE01-33B0756F8FA8}">
      <dgm:prSet/>
      <dgm:spPr/>
      <dgm:t>
        <a:bodyPr/>
        <a:lstStyle/>
        <a:p>
          <a:endParaRPr lang="en-US">
            <a:latin typeface="Verdana" pitchFamily="34" charset="0"/>
          </a:endParaRPr>
        </a:p>
      </dgm:t>
    </dgm:pt>
    <dgm:pt modelId="{0629156A-E40A-4E3D-A627-52F304FAC86A}" type="sibTrans" cxnId="{C92B7F6E-580B-4DA1-BE01-33B0756F8FA8}">
      <dgm:prSet/>
      <dgm:spPr/>
      <dgm:t>
        <a:bodyPr/>
        <a:lstStyle/>
        <a:p>
          <a:endParaRPr lang="en-US">
            <a:latin typeface="Verdana" pitchFamily="34" charset="0"/>
          </a:endParaRPr>
        </a:p>
      </dgm:t>
    </dgm:pt>
    <dgm:pt modelId="{4B3C6D68-1F62-485D-895F-3A8A663114B7}">
      <dgm:prSet phldrT="[Texto]"/>
      <dgm:spPr>
        <a:solidFill>
          <a:schemeClr val="accent5">
            <a:lumMod val="75000"/>
            <a:alpha val="90000"/>
          </a:schemeClr>
        </a:solidFill>
        <a:ln>
          <a:noFill/>
        </a:ln>
      </dgm:spPr>
      <dgm:t>
        <a:bodyPr/>
        <a:lstStyle/>
        <a:p>
          <a:r>
            <a:rPr lang="es-MX" dirty="0" smtClean="0">
              <a:latin typeface="Verdana" pitchFamily="34" charset="0"/>
            </a:rPr>
            <a:t>1° Medio</a:t>
          </a:r>
          <a:endParaRPr lang="en-US" dirty="0">
            <a:latin typeface="Verdana" pitchFamily="34" charset="0"/>
          </a:endParaRPr>
        </a:p>
      </dgm:t>
    </dgm:pt>
    <dgm:pt modelId="{F97303E4-83BC-47E2-9E28-BCCDCE119061}" type="parTrans" cxnId="{9724921D-58F6-4433-AA27-266D693B3B8F}">
      <dgm:prSet/>
      <dgm:spPr/>
      <dgm:t>
        <a:bodyPr/>
        <a:lstStyle/>
        <a:p>
          <a:endParaRPr lang="en-US">
            <a:latin typeface="Verdana" pitchFamily="34" charset="0"/>
          </a:endParaRPr>
        </a:p>
      </dgm:t>
    </dgm:pt>
    <dgm:pt modelId="{67D4593A-44FA-491E-B029-781ED97B06AB}" type="sibTrans" cxnId="{9724921D-58F6-4433-AA27-266D693B3B8F}">
      <dgm:prSet/>
      <dgm:spPr/>
      <dgm:t>
        <a:bodyPr/>
        <a:lstStyle/>
        <a:p>
          <a:endParaRPr lang="en-US">
            <a:latin typeface="Verdana" pitchFamily="34" charset="0"/>
          </a:endParaRPr>
        </a:p>
      </dgm:t>
    </dgm:pt>
    <dgm:pt modelId="{913A0BBF-083A-45BE-95FD-930CF6263FCD}">
      <dgm:prSet phldrT="[Texto]"/>
      <dgm:spPr>
        <a:solidFill>
          <a:schemeClr val="accent5">
            <a:lumMod val="75000"/>
            <a:alpha val="90000"/>
          </a:schemeClr>
        </a:solidFill>
        <a:ln>
          <a:noFill/>
        </a:ln>
      </dgm:spPr>
      <dgm:t>
        <a:bodyPr/>
        <a:lstStyle/>
        <a:p>
          <a:r>
            <a:rPr lang="es-MX" dirty="0" smtClean="0">
              <a:latin typeface="Verdana" pitchFamily="34" charset="0"/>
            </a:rPr>
            <a:t>1° Medio</a:t>
          </a:r>
          <a:endParaRPr lang="en-US" dirty="0">
            <a:latin typeface="Verdana" pitchFamily="34" charset="0"/>
          </a:endParaRPr>
        </a:p>
      </dgm:t>
    </dgm:pt>
    <dgm:pt modelId="{2F58282C-3F95-4821-9614-C5B41AB4DF7B}" type="parTrans" cxnId="{17CE6B7F-3018-433A-B74E-A37E8C527403}">
      <dgm:prSet/>
      <dgm:spPr/>
      <dgm:t>
        <a:bodyPr/>
        <a:lstStyle/>
        <a:p>
          <a:endParaRPr lang="en-US">
            <a:latin typeface="Verdana" pitchFamily="34" charset="0"/>
          </a:endParaRPr>
        </a:p>
      </dgm:t>
    </dgm:pt>
    <dgm:pt modelId="{77D80119-1FD1-43F9-8089-BD0B5898FABA}" type="sibTrans" cxnId="{17CE6B7F-3018-433A-B74E-A37E8C527403}">
      <dgm:prSet/>
      <dgm:spPr/>
      <dgm:t>
        <a:bodyPr/>
        <a:lstStyle/>
        <a:p>
          <a:endParaRPr lang="en-US">
            <a:latin typeface="Verdana" pitchFamily="34" charset="0"/>
          </a:endParaRPr>
        </a:p>
      </dgm:t>
    </dgm:pt>
    <dgm:pt modelId="{CC6F041F-D9A8-42FA-BCDB-81937CAC4250}">
      <dgm:prSet phldrT="[Texto]"/>
      <dgm:spPr>
        <a:solidFill>
          <a:schemeClr val="accent5">
            <a:lumMod val="75000"/>
            <a:alpha val="90000"/>
          </a:schemeClr>
        </a:solidFill>
        <a:ln>
          <a:noFill/>
        </a:ln>
      </dgm:spPr>
      <dgm:t>
        <a:bodyPr/>
        <a:lstStyle/>
        <a:p>
          <a:r>
            <a:rPr lang="es-MX" dirty="0" smtClean="0">
              <a:latin typeface="Verdana" pitchFamily="34" charset="0"/>
            </a:rPr>
            <a:t>2° medio</a:t>
          </a:r>
          <a:endParaRPr lang="en-US" dirty="0">
            <a:latin typeface="Verdana" pitchFamily="34" charset="0"/>
          </a:endParaRPr>
        </a:p>
      </dgm:t>
    </dgm:pt>
    <dgm:pt modelId="{F1126FC1-4C66-46E7-9896-EF062AF0920F}" type="parTrans" cxnId="{2CEF2608-EDED-4430-B839-26E30D1EBF26}">
      <dgm:prSet/>
      <dgm:spPr/>
      <dgm:t>
        <a:bodyPr/>
        <a:lstStyle/>
        <a:p>
          <a:endParaRPr lang="en-US">
            <a:latin typeface="Verdana" pitchFamily="34" charset="0"/>
          </a:endParaRPr>
        </a:p>
      </dgm:t>
    </dgm:pt>
    <dgm:pt modelId="{08D0DB32-6B9C-4F6B-92E6-A8F0DF5BDE24}" type="sibTrans" cxnId="{2CEF2608-EDED-4430-B839-26E30D1EBF26}">
      <dgm:prSet/>
      <dgm:spPr/>
      <dgm:t>
        <a:bodyPr/>
        <a:lstStyle/>
        <a:p>
          <a:endParaRPr lang="en-US">
            <a:latin typeface="Verdana" pitchFamily="34" charset="0"/>
          </a:endParaRPr>
        </a:p>
      </dgm:t>
    </dgm:pt>
    <dgm:pt modelId="{12FE30B0-F215-4BB2-AB46-D63DAEB8868C}">
      <dgm:prSet phldrT="[Texto]"/>
      <dgm:spPr>
        <a:solidFill>
          <a:schemeClr val="accent5">
            <a:lumMod val="75000"/>
            <a:alpha val="90000"/>
          </a:schemeClr>
        </a:solidFill>
        <a:ln>
          <a:noFill/>
        </a:ln>
      </dgm:spPr>
      <dgm:t>
        <a:bodyPr/>
        <a:lstStyle/>
        <a:p>
          <a:r>
            <a:rPr lang="es-MX" dirty="0" smtClean="0">
              <a:latin typeface="Verdana" pitchFamily="34" charset="0"/>
            </a:rPr>
            <a:t>1° Medio</a:t>
          </a:r>
          <a:endParaRPr lang="en-US" dirty="0">
            <a:latin typeface="Verdana" pitchFamily="34" charset="0"/>
          </a:endParaRPr>
        </a:p>
      </dgm:t>
    </dgm:pt>
    <dgm:pt modelId="{9B5013FD-8B54-4C0E-813E-7E119BE4C602}" type="parTrans" cxnId="{451BF261-30CC-45CB-B19D-B0998B9AE39B}">
      <dgm:prSet/>
      <dgm:spPr/>
      <dgm:t>
        <a:bodyPr/>
        <a:lstStyle/>
        <a:p>
          <a:endParaRPr lang="en-US">
            <a:latin typeface="Verdana" pitchFamily="34" charset="0"/>
          </a:endParaRPr>
        </a:p>
      </dgm:t>
    </dgm:pt>
    <dgm:pt modelId="{9BCFC536-1EC1-4FCB-B26A-DE9DDE61B00D}" type="sibTrans" cxnId="{451BF261-30CC-45CB-B19D-B0998B9AE39B}">
      <dgm:prSet/>
      <dgm:spPr/>
      <dgm:t>
        <a:bodyPr/>
        <a:lstStyle/>
        <a:p>
          <a:endParaRPr lang="en-US">
            <a:latin typeface="Verdana" pitchFamily="34" charset="0"/>
          </a:endParaRPr>
        </a:p>
      </dgm:t>
    </dgm:pt>
    <dgm:pt modelId="{96C7DDE4-F3EA-4F03-87DA-82E7230F54EA}">
      <dgm:prSet phldrT="[Texto]"/>
      <dgm:spPr>
        <a:solidFill>
          <a:schemeClr val="accent5">
            <a:lumMod val="75000"/>
            <a:alpha val="90000"/>
          </a:schemeClr>
        </a:solidFill>
        <a:ln>
          <a:noFill/>
        </a:ln>
      </dgm:spPr>
      <dgm:t>
        <a:bodyPr/>
        <a:lstStyle/>
        <a:p>
          <a:r>
            <a:rPr lang="es-MX" dirty="0" smtClean="0">
              <a:latin typeface="Verdana" pitchFamily="34" charset="0"/>
            </a:rPr>
            <a:t>2° Medio</a:t>
          </a:r>
          <a:endParaRPr lang="en-US" dirty="0">
            <a:latin typeface="Verdana" pitchFamily="34" charset="0"/>
          </a:endParaRPr>
        </a:p>
      </dgm:t>
    </dgm:pt>
    <dgm:pt modelId="{181266AC-B929-4C37-A369-A173A8511C42}" type="parTrans" cxnId="{633A144C-3805-4BF2-8ADF-427B53A4A48F}">
      <dgm:prSet/>
      <dgm:spPr/>
      <dgm:t>
        <a:bodyPr/>
        <a:lstStyle/>
        <a:p>
          <a:endParaRPr lang="en-US">
            <a:latin typeface="Verdana" pitchFamily="34" charset="0"/>
          </a:endParaRPr>
        </a:p>
      </dgm:t>
    </dgm:pt>
    <dgm:pt modelId="{CDAAC6E9-8B6D-4B4D-938E-F83918F4AC76}" type="sibTrans" cxnId="{633A144C-3805-4BF2-8ADF-427B53A4A48F}">
      <dgm:prSet/>
      <dgm:spPr/>
      <dgm:t>
        <a:bodyPr/>
        <a:lstStyle/>
        <a:p>
          <a:endParaRPr lang="en-US">
            <a:latin typeface="Verdana" pitchFamily="34" charset="0"/>
          </a:endParaRPr>
        </a:p>
      </dgm:t>
    </dgm:pt>
    <dgm:pt modelId="{22157B24-ECDB-4C37-A5E9-110D7041ACA2}">
      <dgm:prSet phldrT="[Texto]"/>
      <dgm:spPr>
        <a:solidFill>
          <a:schemeClr val="accent5">
            <a:lumMod val="75000"/>
            <a:alpha val="90000"/>
          </a:schemeClr>
        </a:solidFill>
        <a:ln>
          <a:noFill/>
        </a:ln>
      </dgm:spPr>
      <dgm:t>
        <a:bodyPr/>
        <a:lstStyle/>
        <a:p>
          <a:r>
            <a:rPr lang="es-MX" dirty="0" smtClean="0">
              <a:latin typeface="Verdana" pitchFamily="34" charset="0"/>
            </a:rPr>
            <a:t>3° Medio</a:t>
          </a:r>
          <a:endParaRPr lang="en-US" dirty="0">
            <a:latin typeface="Verdana" pitchFamily="34" charset="0"/>
          </a:endParaRPr>
        </a:p>
      </dgm:t>
    </dgm:pt>
    <dgm:pt modelId="{30A1A262-7429-42EA-9C50-BB84AE14C150}" type="parTrans" cxnId="{8AA04DA8-C192-4D6F-AF47-8EBA4058F2D6}">
      <dgm:prSet/>
      <dgm:spPr/>
      <dgm:t>
        <a:bodyPr/>
        <a:lstStyle/>
        <a:p>
          <a:endParaRPr lang="en-US">
            <a:latin typeface="Verdana" pitchFamily="34" charset="0"/>
          </a:endParaRPr>
        </a:p>
      </dgm:t>
    </dgm:pt>
    <dgm:pt modelId="{702C0542-5CCE-4997-BE91-993F53EB26CB}" type="sibTrans" cxnId="{8AA04DA8-C192-4D6F-AF47-8EBA4058F2D6}">
      <dgm:prSet/>
      <dgm:spPr/>
      <dgm:t>
        <a:bodyPr/>
        <a:lstStyle/>
        <a:p>
          <a:endParaRPr lang="en-US">
            <a:latin typeface="Verdana" pitchFamily="34" charset="0"/>
          </a:endParaRPr>
        </a:p>
      </dgm:t>
    </dgm:pt>
    <dgm:pt modelId="{4BC79C80-7BA2-4DFB-B2A7-6D6C563EF27D}">
      <dgm:prSet phldrT="[Texto]"/>
      <dgm:spPr>
        <a:solidFill>
          <a:schemeClr val="accent5">
            <a:lumMod val="50000"/>
          </a:schemeClr>
        </a:solidFill>
      </dgm:spPr>
      <dgm:t>
        <a:bodyPr/>
        <a:lstStyle/>
        <a:p>
          <a:r>
            <a:rPr lang="es-MX" dirty="0" smtClean="0">
              <a:latin typeface="Verdana" pitchFamily="34" charset="0"/>
            </a:rPr>
            <a:t>2015</a:t>
          </a:r>
          <a:endParaRPr lang="en-US" dirty="0">
            <a:latin typeface="Verdana" pitchFamily="34" charset="0"/>
          </a:endParaRPr>
        </a:p>
      </dgm:t>
    </dgm:pt>
    <dgm:pt modelId="{48E6F8D1-7068-4707-BA8E-6FDB90217ED3}" type="sibTrans" cxnId="{4109D110-06DE-478A-8764-E0F0446F2D46}">
      <dgm:prSet/>
      <dgm:spPr/>
      <dgm:t>
        <a:bodyPr/>
        <a:lstStyle/>
        <a:p>
          <a:endParaRPr lang="en-US">
            <a:latin typeface="Verdana" pitchFamily="34" charset="0"/>
          </a:endParaRPr>
        </a:p>
      </dgm:t>
    </dgm:pt>
    <dgm:pt modelId="{873B786F-0C3A-4B39-AA95-A3E40F461938}" type="parTrans" cxnId="{4109D110-06DE-478A-8764-E0F0446F2D46}">
      <dgm:prSet/>
      <dgm:spPr/>
      <dgm:t>
        <a:bodyPr/>
        <a:lstStyle/>
        <a:p>
          <a:endParaRPr lang="en-US">
            <a:latin typeface="Verdana" pitchFamily="34" charset="0"/>
          </a:endParaRPr>
        </a:p>
      </dgm:t>
    </dgm:pt>
    <dgm:pt modelId="{C695AC43-AE18-437E-8C19-2B61D6C8B6CD}">
      <dgm:prSet phldrT="[Texto]"/>
      <dgm:spPr>
        <a:solidFill>
          <a:schemeClr val="accent5">
            <a:lumMod val="75000"/>
            <a:alpha val="90000"/>
          </a:schemeClr>
        </a:solidFill>
        <a:ln>
          <a:noFill/>
        </a:ln>
      </dgm:spPr>
      <dgm:t>
        <a:bodyPr/>
        <a:lstStyle/>
        <a:p>
          <a:r>
            <a:rPr lang="es-MX" dirty="0" smtClean="0">
              <a:latin typeface="Verdana" pitchFamily="34" charset="0"/>
            </a:rPr>
            <a:t>4° Medio</a:t>
          </a:r>
          <a:endParaRPr lang="en-US" dirty="0">
            <a:latin typeface="Verdana" pitchFamily="34" charset="0"/>
          </a:endParaRPr>
        </a:p>
      </dgm:t>
    </dgm:pt>
    <dgm:pt modelId="{C4E4232B-EC3A-4994-A50F-F90C08A12BC2}" type="parTrans" cxnId="{5C7456F9-973D-49DC-BF29-8D09541D2E51}">
      <dgm:prSet/>
      <dgm:spPr/>
      <dgm:t>
        <a:bodyPr/>
        <a:lstStyle/>
        <a:p>
          <a:endParaRPr lang="en-US">
            <a:latin typeface="Verdana" pitchFamily="34" charset="0"/>
          </a:endParaRPr>
        </a:p>
      </dgm:t>
    </dgm:pt>
    <dgm:pt modelId="{5794E5F6-FC14-42CD-83FA-A1ADEDE89FB6}" type="sibTrans" cxnId="{5C7456F9-973D-49DC-BF29-8D09541D2E51}">
      <dgm:prSet/>
      <dgm:spPr/>
      <dgm:t>
        <a:bodyPr/>
        <a:lstStyle/>
        <a:p>
          <a:endParaRPr lang="en-US">
            <a:latin typeface="Verdana" pitchFamily="34" charset="0"/>
          </a:endParaRPr>
        </a:p>
      </dgm:t>
    </dgm:pt>
    <dgm:pt modelId="{3C721934-A064-4B89-BF0F-CC23A3192AFE}">
      <dgm:prSet phldrT="[Texto]"/>
      <dgm:spPr>
        <a:solidFill>
          <a:schemeClr val="accent5">
            <a:lumMod val="75000"/>
            <a:alpha val="90000"/>
          </a:schemeClr>
        </a:solidFill>
        <a:ln>
          <a:noFill/>
        </a:ln>
      </dgm:spPr>
      <dgm:t>
        <a:bodyPr/>
        <a:lstStyle/>
        <a:p>
          <a:r>
            <a:rPr lang="es-MX" dirty="0" smtClean="0">
              <a:latin typeface="Verdana" pitchFamily="34" charset="0"/>
            </a:rPr>
            <a:t>1° Medio</a:t>
          </a:r>
          <a:endParaRPr lang="en-US" dirty="0">
            <a:latin typeface="Verdana" pitchFamily="34" charset="0"/>
          </a:endParaRPr>
        </a:p>
      </dgm:t>
    </dgm:pt>
    <dgm:pt modelId="{1AB90C69-7522-4D81-B7B3-9ED43258051E}" type="parTrans" cxnId="{6FF541DA-BA94-4B46-8CAD-D7DDC1AA6840}">
      <dgm:prSet/>
      <dgm:spPr/>
      <dgm:t>
        <a:bodyPr/>
        <a:lstStyle/>
        <a:p>
          <a:endParaRPr lang="en-US">
            <a:latin typeface="Verdana" pitchFamily="34" charset="0"/>
          </a:endParaRPr>
        </a:p>
      </dgm:t>
    </dgm:pt>
    <dgm:pt modelId="{5B2EB995-1F0B-4971-B168-62791A529995}" type="sibTrans" cxnId="{6FF541DA-BA94-4B46-8CAD-D7DDC1AA6840}">
      <dgm:prSet/>
      <dgm:spPr/>
      <dgm:t>
        <a:bodyPr/>
        <a:lstStyle/>
        <a:p>
          <a:endParaRPr lang="en-US">
            <a:latin typeface="Verdana" pitchFamily="34" charset="0"/>
          </a:endParaRPr>
        </a:p>
      </dgm:t>
    </dgm:pt>
    <dgm:pt modelId="{5C81E6D1-3314-4544-B01F-1E4D272178B7}">
      <dgm:prSet phldrT="[Texto]"/>
      <dgm:spPr>
        <a:solidFill>
          <a:schemeClr val="accent5">
            <a:lumMod val="75000"/>
            <a:alpha val="90000"/>
          </a:schemeClr>
        </a:solidFill>
        <a:ln>
          <a:noFill/>
        </a:ln>
      </dgm:spPr>
      <dgm:t>
        <a:bodyPr/>
        <a:lstStyle/>
        <a:p>
          <a:r>
            <a:rPr lang="es-MX" dirty="0" smtClean="0">
              <a:latin typeface="Verdana" pitchFamily="34" charset="0"/>
            </a:rPr>
            <a:t>2° Medio</a:t>
          </a:r>
          <a:endParaRPr lang="en-US" dirty="0">
            <a:latin typeface="Verdana" pitchFamily="34" charset="0"/>
          </a:endParaRPr>
        </a:p>
      </dgm:t>
    </dgm:pt>
    <dgm:pt modelId="{31BE87C0-D777-4ADA-A78F-C3C02CD783BA}" type="parTrans" cxnId="{D729B62A-36B4-48B3-94AC-1A84256866D6}">
      <dgm:prSet/>
      <dgm:spPr/>
      <dgm:t>
        <a:bodyPr/>
        <a:lstStyle/>
        <a:p>
          <a:endParaRPr lang="en-US">
            <a:latin typeface="Verdana" pitchFamily="34" charset="0"/>
          </a:endParaRPr>
        </a:p>
      </dgm:t>
    </dgm:pt>
    <dgm:pt modelId="{5C59D55E-DD03-45FF-ADFD-AA67DC952814}" type="sibTrans" cxnId="{D729B62A-36B4-48B3-94AC-1A84256866D6}">
      <dgm:prSet/>
      <dgm:spPr/>
      <dgm:t>
        <a:bodyPr/>
        <a:lstStyle/>
        <a:p>
          <a:endParaRPr lang="en-US">
            <a:latin typeface="Verdana" pitchFamily="34" charset="0"/>
          </a:endParaRPr>
        </a:p>
      </dgm:t>
    </dgm:pt>
    <dgm:pt modelId="{98FA178A-627A-4FDF-A17D-32CBD83E40E4}">
      <dgm:prSet phldrT="[Texto]"/>
      <dgm:spPr>
        <a:solidFill>
          <a:schemeClr val="accent5">
            <a:lumMod val="75000"/>
            <a:alpha val="90000"/>
          </a:schemeClr>
        </a:solidFill>
        <a:ln>
          <a:noFill/>
        </a:ln>
      </dgm:spPr>
      <dgm:t>
        <a:bodyPr/>
        <a:lstStyle/>
        <a:p>
          <a:r>
            <a:rPr lang="es-MX" dirty="0" smtClean="0">
              <a:latin typeface="Verdana" pitchFamily="34" charset="0"/>
            </a:rPr>
            <a:t>3° Medio</a:t>
          </a:r>
          <a:endParaRPr lang="en-US" dirty="0">
            <a:latin typeface="Verdana" pitchFamily="34" charset="0"/>
          </a:endParaRPr>
        </a:p>
      </dgm:t>
    </dgm:pt>
    <dgm:pt modelId="{5F63C557-19D5-4A5D-A26C-E80FF0473384}" type="parTrans" cxnId="{F3E23B45-C656-4EEB-A17F-75BF42A81EEF}">
      <dgm:prSet/>
      <dgm:spPr/>
      <dgm:t>
        <a:bodyPr/>
        <a:lstStyle/>
        <a:p>
          <a:endParaRPr lang="en-US">
            <a:latin typeface="Verdana" pitchFamily="34" charset="0"/>
          </a:endParaRPr>
        </a:p>
      </dgm:t>
    </dgm:pt>
    <dgm:pt modelId="{49DC7475-69F0-406E-BA2C-278EFA9B00F6}" type="sibTrans" cxnId="{F3E23B45-C656-4EEB-A17F-75BF42A81EEF}">
      <dgm:prSet/>
      <dgm:spPr/>
      <dgm:t>
        <a:bodyPr/>
        <a:lstStyle/>
        <a:p>
          <a:endParaRPr lang="en-US">
            <a:latin typeface="Verdana" pitchFamily="34" charset="0"/>
          </a:endParaRPr>
        </a:p>
      </dgm:t>
    </dgm:pt>
    <dgm:pt modelId="{822B3E70-88EB-4046-AFFF-FD3C0018BBB5}" type="pres">
      <dgm:prSet presAssocID="{EB53E606-839A-416F-918F-BB7ABF334E41}" presName="Name0" presStyleCnt="0">
        <dgm:presLayoutVars>
          <dgm:chPref val="3"/>
          <dgm:dir/>
          <dgm:animLvl val="lvl"/>
          <dgm:resizeHandles/>
        </dgm:presLayoutVars>
      </dgm:prSet>
      <dgm:spPr/>
      <dgm:t>
        <a:bodyPr/>
        <a:lstStyle/>
        <a:p>
          <a:endParaRPr lang="en-US"/>
        </a:p>
      </dgm:t>
    </dgm:pt>
    <dgm:pt modelId="{77CBB882-8191-439D-B109-35A0FDBF7F3A}" type="pres">
      <dgm:prSet presAssocID="{CD215A9C-0281-483B-8565-01E213CB88E8}" presName="horFlow" presStyleCnt="0"/>
      <dgm:spPr/>
    </dgm:pt>
    <dgm:pt modelId="{63A00319-EF3B-49C1-BE0E-0524ADC43ADE}" type="pres">
      <dgm:prSet presAssocID="{CD215A9C-0281-483B-8565-01E213CB88E8}" presName="bigChev" presStyleLbl="node1" presStyleIdx="0" presStyleCnt="10" custScaleX="103205"/>
      <dgm:spPr/>
      <dgm:t>
        <a:bodyPr/>
        <a:lstStyle/>
        <a:p>
          <a:endParaRPr lang="en-US"/>
        </a:p>
      </dgm:t>
    </dgm:pt>
    <dgm:pt modelId="{511E99EF-8161-4A0C-B910-8D87D87AB553}" type="pres">
      <dgm:prSet presAssocID="{A96AE744-31FD-46BB-ADDF-5537BFB0FB03}" presName="parTrans" presStyleCnt="0"/>
      <dgm:spPr/>
    </dgm:pt>
    <dgm:pt modelId="{C7C85ED5-7B67-4E7B-A453-A97F812C17B5}" type="pres">
      <dgm:prSet presAssocID="{69CCBFF1-86AA-437A-893E-117506844FB5}" presName="node" presStyleLbl="alignAccFollowNode1" presStyleIdx="0" presStyleCnt="30">
        <dgm:presLayoutVars>
          <dgm:bulletEnabled val="1"/>
        </dgm:presLayoutVars>
      </dgm:prSet>
      <dgm:spPr/>
      <dgm:t>
        <a:bodyPr/>
        <a:lstStyle/>
        <a:p>
          <a:endParaRPr lang="en-US"/>
        </a:p>
      </dgm:t>
    </dgm:pt>
    <dgm:pt modelId="{B4153762-FA42-4AB5-BAA1-8BF687ED4116}" type="pres">
      <dgm:prSet presAssocID="{CD215A9C-0281-483B-8565-01E213CB88E8}" presName="vSp" presStyleCnt="0"/>
      <dgm:spPr/>
    </dgm:pt>
    <dgm:pt modelId="{5172ED9A-DF6D-4C3F-9023-B8D1B1453C04}" type="pres">
      <dgm:prSet presAssocID="{9246C381-A7ED-40E5-829C-22C3F15F54C2}" presName="horFlow" presStyleCnt="0"/>
      <dgm:spPr/>
    </dgm:pt>
    <dgm:pt modelId="{B6BF7709-7360-4037-9819-DF6C22BB1D80}" type="pres">
      <dgm:prSet presAssocID="{9246C381-A7ED-40E5-829C-22C3F15F54C2}" presName="bigChev" presStyleLbl="node1" presStyleIdx="1" presStyleCnt="10"/>
      <dgm:spPr/>
      <dgm:t>
        <a:bodyPr/>
        <a:lstStyle/>
        <a:p>
          <a:endParaRPr lang="en-US"/>
        </a:p>
      </dgm:t>
    </dgm:pt>
    <dgm:pt modelId="{5779A17F-E216-48DA-BEAB-AE7E283BCE81}" type="pres">
      <dgm:prSet presAssocID="{5BF7B34F-6D77-4E83-98E0-35FD495BA5D3}" presName="parTrans" presStyleCnt="0"/>
      <dgm:spPr/>
    </dgm:pt>
    <dgm:pt modelId="{70510857-7EC3-43E7-B9A3-8F03E8E4B3EC}" type="pres">
      <dgm:prSet presAssocID="{1B61132A-7CAB-4C90-9425-0CBF4AA948A4}" presName="node" presStyleLbl="alignAccFollowNode1" presStyleIdx="1" presStyleCnt="30">
        <dgm:presLayoutVars>
          <dgm:bulletEnabled val="1"/>
        </dgm:presLayoutVars>
      </dgm:prSet>
      <dgm:spPr/>
      <dgm:t>
        <a:bodyPr/>
        <a:lstStyle/>
        <a:p>
          <a:endParaRPr lang="en-US"/>
        </a:p>
      </dgm:t>
    </dgm:pt>
    <dgm:pt modelId="{D7195505-6981-48DF-8ED4-CD09BCF04E76}" type="pres">
      <dgm:prSet presAssocID="{A91C0C82-9B48-4EDE-97F8-2C4B2DC27C21}" presName="sibTrans" presStyleCnt="0"/>
      <dgm:spPr/>
    </dgm:pt>
    <dgm:pt modelId="{1AA3FEB9-111C-47A5-ABF2-09ECDBC5FF2E}" type="pres">
      <dgm:prSet presAssocID="{79C25A4E-EBB2-49E7-9079-C7BE53F93B12}" presName="node" presStyleLbl="alignAccFollowNode1" presStyleIdx="2" presStyleCnt="30">
        <dgm:presLayoutVars>
          <dgm:bulletEnabled val="1"/>
        </dgm:presLayoutVars>
      </dgm:prSet>
      <dgm:spPr/>
      <dgm:t>
        <a:bodyPr/>
        <a:lstStyle/>
        <a:p>
          <a:endParaRPr lang="en-US"/>
        </a:p>
      </dgm:t>
    </dgm:pt>
    <dgm:pt modelId="{33A9DE09-207D-4592-B08E-7B22675A70F6}" type="pres">
      <dgm:prSet presAssocID="{9246C381-A7ED-40E5-829C-22C3F15F54C2}" presName="vSp" presStyleCnt="0"/>
      <dgm:spPr/>
    </dgm:pt>
    <dgm:pt modelId="{45F08D8C-66F9-42EE-8AF2-69ECF9DC7DC7}" type="pres">
      <dgm:prSet presAssocID="{A49D6B12-FDC7-4D25-98C8-6FFB3F9030D8}" presName="horFlow" presStyleCnt="0"/>
      <dgm:spPr/>
    </dgm:pt>
    <dgm:pt modelId="{FA20DCB3-12E0-44B5-A797-AEA417CA4F9A}" type="pres">
      <dgm:prSet presAssocID="{A49D6B12-FDC7-4D25-98C8-6FFB3F9030D8}" presName="bigChev" presStyleLbl="node1" presStyleIdx="2" presStyleCnt="10"/>
      <dgm:spPr/>
      <dgm:t>
        <a:bodyPr/>
        <a:lstStyle/>
        <a:p>
          <a:endParaRPr lang="en-US"/>
        </a:p>
      </dgm:t>
    </dgm:pt>
    <dgm:pt modelId="{EFCD80D0-E888-48D7-95BF-1B17085B12B6}" type="pres">
      <dgm:prSet presAssocID="{ECF00E77-FCBD-48D2-BC98-C41C2737EE31}" presName="parTrans" presStyleCnt="0"/>
      <dgm:spPr/>
    </dgm:pt>
    <dgm:pt modelId="{E4FD9038-F839-4347-A928-C61C8B7109B8}" type="pres">
      <dgm:prSet presAssocID="{427F74C5-1AEE-4BF7-8A6B-A4327B389122}" presName="node" presStyleLbl="alignAccFollowNode1" presStyleIdx="3" presStyleCnt="30">
        <dgm:presLayoutVars>
          <dgm:bulletEnabled val="1"/>
        </dgm:presLayoutVars>
      </dgm:prSet>
      <dgm:spPr/>
      <dgm:t>
        <a:bodyPr/>
        <a:lstStyle/>
        <a:p>
          <a:endParaRPr lang="en-US"/>
        </a:p>
      </dgm:t>
    </dgm:pt>
    <dgm:pt modelId="{2BB9C90F-6270-477F-BB00-19180EAEA855}" type="pres">
      <dgm:prSet presAssocID="{6CECB20F-28DF-43AA-A7CF-9697D73F7C5C}" presName="sibTrans" presStyleCnt="0"/>
      <dgm:spPr/>
    </dgm:pt>
    <dgm:pt modelId="{FDD1C0B0-71FF-4894-9668-832C8B2A7904}" type="pres">
      <dgm:prSet presAssocID="{B1901BA8-F5BA-434F-924A-B8A5AD66CF27}" presName="node" presStyleLbl="alignAccFollowNode1" presStyleIdx="4" presStyleCnt="30">
        <dgm:presLayoutVars>
          <dgm:bulletEnabled val="1"/>
        </dgm:presLayoutVars>
      </dgm:prSet>
      <dgm:spPr/>
      <dgm:t>
        <a:bodyPr/>
        <a:lstStyle/>
        <a:p>
          <a:endParaRPr lang="en-US"/>
        </a:p>
      </dgm:t>
    </dgm:pt>
    <dgm:pt modelId="{C29F9047-4349-4522-8D75-E7023744E9FE}" type="pres">
      <dgm:prSet presAssocID="{463F9D52-ED3B-45D5-A86F-1D444327EF79}" presName="sibTrans" presStyleCnt="0"/>
      <dgm:spPr/>
    </dgm:pt>
    <dgm:pt modelId="{40C89324-6A07-456C-876A-BF23B5140A65}" type="pres">
      <dgm:prSet presAssocID="{07C1E2EE-9044-44D1-BE9D-0964D8A80046}" presName="node" presStyleLbl="alignAccFollowNode1" presStyleIdx="5" presStyleCnt="30">
        <dgm:presLayoutVars>
          <dgm:bulletEnabled val="1"/>
        </dgm:presLayoutVars>
      </dgm:prSet>
      <dgm:spPr/>
      <dgm:t>
        <a:bodyPr/>
        <a:lstStyle/>
        <a:p>
          <a:endParaRPr lang="en-US"/>
        </a:p>
      </dgm:t>
    </dgm:pt>
    <dgm:pt modelId="{FEC092F4-D2AA-4731-AAB9-4514F2A3568B}" type="pres">
      <dgm:prSet presAssocID="{A49D6B12-FDC7-4D25-98C8-6FFB3F9030D8}" presName="vSp" presStyleCnt="0"/>
      <dgm:spPr/>
    </dgm:pt>
    <dgm:pt modelId="{AA11467F-F9FF-4A53-8F83-FC24788B38B7}" type="pres">
      <dgm:prSet presAssocID="{4F4B8112-6576-41D2-BA58-3F180129C4FD}" presName="horFlow" presStyleCnt="0"/>
      <dgm:spPr/>
    </dgm:pt>
    <dgm:pt modelId="{8D088FCB-494A-4BE3-9A36-96839A9C0FE4}" type="pres">
      <dgm:prSet presAssocID="{4F4B8112-6576-41D2-BA58-3F180129C4FD}" presName="bigChev" presStyleLbl="node1" presStyleIdx="3" presStyleCnt="10"/>
      <dgm:spPr/>
      <dgm:t>
        <a:bodyPr/>
        <a:lstStyle/>
        <a:p>
          <a:endParaRPr lang="en-US"/>
        </a:p>
      </dgm:t>
    </dgm:pt>
    <dgm:pt modelId="{F712C125-9E4F-4FC4-9978-4B033D8B52A8}" type="pres">
      <dgm:prSet presAssocID="{F7B65BF7-F72F-4949-9EAB-6A0652E78AFB}" presName="parTrans" presStyleCnt="0"/>
      <dgm:spPr/>
    </dgm:pt>
    <dgm:pt modelId="{40A07579-1426-4762-891B-B99CBC5228EC}" type="pres">
      <dgm:prSet presAssocID="{31D642A1-3B46-4E4B-BA1D-FE6757841293}" presName="node" presStyleLbl="alignAccFollowNode1" presStyleIdx="6" presStyleCnt="30">
        <dgm:presLayoutVars>
          <dgm:bulletEnabled val="1"/>
        </dgm:presLayoutVars>
      </dgm:prSet>
      <dgm:spPr/>
      <dgm:t>
        <a:bodyPr/>
        <a:lstStyle/>
        <a:p>
          <a:endParaRPr lang="en-US"/>
        </a:p>
      </dgm:t>
    </dgm:pt>
    <dgm:pt modelId="{E7EEA8BF-9293-47DE-A21A-755FAD0ACFDF}" type="pres">
      <dgm:prSet presAssocID="{383B2855-5EDE-4803-BAA2-87F01ACAF6E6}" presName="sibTrans" presStyleCnt="0"/>
      <dgm:spPr/>
    </dgm:pt>
    <dgm:pt modelId="{E8593183-2F9F-483E-A439-98DBC84CA9DC}" type="pres">
      <dgm:prSet presAssocID="{E2394F5C-91E5-4ECB-9103-F8B78AC8B836}" presName="node" presStyleLbl="alignAccFollowNode1" presStyleIdx="7" presStyleCnt="30">
        <dgm:presLayoutVars>
          <dgm:bulletEnabled val="1"/>
        </dgm:presLayoutVars>
      </dgm:prSet>
      <dgm:spPr/>
      <dgm:t>
        <a:bodyPr/>
        <a:lstStyle/>
        <a:p>
          <a:endParaRPr lang="en-US"/>
        </a:p>
      </dgm:t>
    </dgm:pt>
    <dgm:pt modelId="{EDF2EF0E-9756-4C0D-8F96-54F16A23EC36}" type="pres">
      <dgm:prSet presAssocID="{EB8ED5A6-A775-4DF3-B0A8-42FE4012EAF3}" presName="sibTrans" presStyleCnt="0"/>
      <dgm:spPr/>
    </dgm:pt>
    <dgm:pt modelId="{FA36B756-4D19-4A2B-ACB7-93E0C95C6AB1}" type="pres">
      <dgm:prSet presAssocID="{B152579C-BBA9-46AD-A7DA-594DEB472FF2}" presName="node" presStyleLbl="alignAccFollowNode1" presStyleIdx="8" presStyleCnt="30">
        <dgm:presLayoutVars>
          <dgm:bulletEnabled val="1"/>
        </dgm:presLayoutVars>
      </dgm:prSet>
      <dgm:spPr/>
      <dgm:t>
        <a:bodyPr/>
        <a:lstStyle/>
        <a:p>
          <a:endParaRPr lang="en-US"/>
        </a:p>
      </dgm:t>
    </dgm:pt>
    <dgm:pt modelId="{DDD69CA7-0DD8-4902-99F5-8BDD39385B1B}" type="pres">
      <dgm:prSet presAssocID="{F65EADD6-BC5B-4AFF-B2B7-FA5807E058CB}" presName="sibTrans" presStyleCnt="0"/>
      <dgm:spPr/>
    </dgm:pt>
    <dgm:pt modelId="{AF78F35A-8ECA-4740-91D2-642A583C54AD}" type="pres">
      <dgm:prSet presAssocID="{417B07A4-678E-48F0-9CFD-9B4BB6AAF08C}" presName="node" presStyleLbl="alignAccFollowNode1" presStyleIdx="9" presStyleCnt="30">
        <dgm:presLayoutVars>
          <dgm:bulletEnabled val="1"/>
        </dgm:presLayoutVars>
      </dgm:prSet>
      <dgm:spPr/>
      <dgm:t>
        <a:bodyPr/>
        <a:lstStyle/>
        <a:p>
          <a:endParaRPr lang="en-US"/>
        </a:p>
      </dgm:t>
    </dgm:pt>
    <dgm:pt modelId="{B4E00DAF-8EDE-457E-8059-F5D6536721BD}" type="pres">
      <dgm:prSet presAssocID="{4F4B8112-6576-41D2-BA58-3F180129C4FD}" presName="vSp" presStyleCnt="0"/>
      <dgm:spPr/>
    </dgm:pt>
    <dgm:pt modelId="{91BEF7A6-09B7-43E9-A877-CC9B996B0918}" type="pres">
      <dgm:prSet presAssocID="{DC164597-260F-44CF-BF03-3382F4DBF975}" presName="horFlow" presStyleCnt="0"/>
      <dgm:spPr/>
    </dgm:pt>
    <dgm:pt modelId="{692F523A-1FE2-4D9F-9E68-26D334779519}" type="pres">
      <dgm:prSet presAssocID="{DC164597-260F-44CF-BF03-3382F4DBF975}" presName="bigChev" presStyleLbl="node1" presStyleIdx="4" presStyleCnt="10"/>
      <dgm:spPr/>
      <dgm:t>
        <a:bodyPr/>
        <a:lstStyle/>
        <a:p>
          <a:endParaRPr lang="en-US"/>
        </a:p>
      </dgm:t>
    </dgm:pt>
    <dgm:pt modelId="{3FAE99BE-D170-4EC5-9D9C-0F124D2AA2B7}" type="pres">
      <dgm:prSet presAssocID="{D35F6F70-42A2-456D-9C99-09BF9FA3C9BF}" presName="parTrans" presStyleCnt="0"/>
      <dgm:spPr/>
    </dgm:pt>
    <dgm:pt modelId="{929D87D5-0299-49B5-B5CC-C57DCFFC402C}" type="pres">
      <dgm:prSet presAssocID="{2D740C46-BA2D-408E-B292-AB468BD4CAF4}" presName="node" presStyleLbl="alignAccFollowNode1" presStyleIdx="10" presStyleCnt="30">
        <dgm:presLayoutVars>
          <dgm:bulletEnabled val="1"/>
        </dgm:presLayoutVars>
      </dgm:prSet>
      <dgm:spPr/>
      <dgm:t>
        <a:bodyPr/>
        <a:lstStyle/>
        <a:p>
          <a:endParaRPr lang="en-US"/>
        </a:p>
      </dgm:t>
    </dgm:pt>
    <dgm:pt modelId="{D1165873-1ECB-4552-BA86-87D550150EE8}" type="pres">
      <dgm:prSet presAssocID="{7C27654E-39B0-4B84-87D3-AF1A043A767E}" presName="sibTrans" presStyleCnt="0"/>
      <dgm:spPr/>
    </dgm:pt>
    <dgm:pt modelId="{A034F266-7CA8-4022-9165-A592F61B2B99}" type="pres">
      <dgm:prSet presAssocID="{415A0EEB-6463-4B6D-9570-FF860A1D8881}" presName="node" presStyleLbl="alignAccFollowNode1" presStyleIdx="11" presStyleCnt="30">
        <dgm:presLayoutVars>
          <dgm:bulletEnabled val="1"/>
        </dgm:presLayoutVars>
      </dgm:prSet>
      <dgm:spPr/>
      <dgm:t>
        <a:bodyPr/>
        <a:lstStyle/>
        <a:p>
          <a:endParaRPr lang="en-US"/>
        </a:p>
      </dgm:t>
    </dgm:pt>
    <dgm:pt modelId="{707435DD-E27F-4118-999A-5E5FCA2B2F6F}" type="pres">
      <dgm:prSet presAssocID="{97B31467-3D16-4633-95E6-3F5241EF0D84}" presName="sibTrans" presStyleCnt="0"/>
      <dgm:spPr/>
    </dgm:pt>
    <dgm:pt modelId="{2BC61505-28D1-45D9-9123-BBC766E88F3F}" type="pres">
      <dgm:prSet presAssocID="{CD0765B9-A225-47C6-8E40-DB137805F7C4}" presName="node" presStyleLbl="alignAccFollowNode1" presStyleIdx="12" presStyleCnt="30">
        <dgm:presLayoutVars>
          <dgm:bulletEnabled val="1"/>
        </dgm:presLayoutVars>
      </dgm:prSet>
      <dgm:spPr/>
      <dgm:t>
        <a:bodyPr/>
        <a:lstStyle/>
        <a:p>
          <a:endParaRPr lang="en-US"/>
        </a:p>
      </dgm:t>
    </dgm:pt>
    <dgm:pt modelId="{FFA1981C-F763-4969-9D8F-FCF1C373C14D}" type="pres">
      <dgm:prSet presAssocID="{3AD3BB41-77D2-43D7-908F-D69D96BB653F}" presName="sibTrans" presStyleCnt="0"/>
      <dgm:spPr/>
    </dgm:pt>
    <dgm:pt modelId="{F70D882F-2D3B-4FC7-A588-B4A0763D85C2}" type="pres">
      <dgm:prSet presAssocID="{B3EEF410-63C4-4AAE-83F4-D728804CDB5F}" presName="node" presStyleLbl="alignAccFollowNode1" presStyleIdx="13" presStyleCnt="30">
        <dgm:presLayoutVars>
          <dgm:bulletEnabled val="1"/>
        </dgm:presLayoutVars>
      </dgm:prSet>
      <dgm:spPr/>
      <dgm:t>
        <a:bodyPr/>
        <a:lstStyle/>
        <a:p>
          <a:endParaRPr lang="en-US"/>
        </a:p>
      </dgm:t>
    </dgm:pt>
    <dgm:pt modelId="{0AEDDF18-1184-4C22-BA4E-50137526D0A7}" type="pres">
      <dgm:prSet presAssocID="{0629156A-E40A-4E3D-A627-52F304FAC86A}" presName="sibTrans" presStyleCnt="0"/>
      <dgm:spPr/>
    </dgm:pt>
    <dgm:pt modelId="{F0BD7B2B-EC1A-44EB-A400-946D906239B3}" type="pres">
      <dgm:prSet presAssocID="{7AC99E33-2ED8-494B-9828-A4F7DDEFDA23}" presName="node" presStyleLbl="alignAccFollowNode1" presStyleIdx="14" presStyleCnt="30">
        <dgm:presLayoutVars>
          <dgm:bulletEnabled val="1"/>
        </dgm:presLayoutVars>
      </dgm:prSet>
      <dgm:spPr/>
      <dgm:t>
        <a:bodyPr/>
        <a:lstStyle/>
        <a:p>
          <a:endParaRPr lang="en-US"/>
        </a:p>
      </dgm:t>
    </dgm:pt>
    <dgm:pt modelId="{EEAB0001-8CFD-4A99-83DF-C80D2276DF19}" type="pres">
      <dgm:prSet presAssocID="{DC164597-260F-44CF-BF03-3382F4DBF975}" presName="vSp" presStyleCnt="0"/>
      <dgm:spPr/>
    </dgm:pt>
    <dgm:pt modelId="{2465BDC4-BF3A-47FC-A7B2-E05DF7144AEC}" type="pres">
      <dgm:prSet presAssocID="{5AF41D23-B01E-487B-800A-8B2EC3BF03BA}" presName="horFlow" presStyleCnt="0"/>
      <dgm:spPr/>
    </dgm:pt>
    <dgm:pt modelId="{B2E7B7F0-2B18-4672-8360-289C542F7163}" type="pres">
      <dgm:prSet presAssocID="{5AF41D23-B01E-487B-800A-8B2EC3BF03BA}" presName="bigChev" presStyleLbl="node1" presStyleIdx="5" presStyleCnt="10"/>
      <dgm:spPr/>
      <dgm:t>
        <a:bodyPr/>
        <a:lstStyle/>
        <a:p>
          <a:endParaRPr lang="en-US"/>
        </a:p>
      </dgm:t>
    </dgm:pt>
    <dgm:pt modelId="{C7302CCE-5904-4B8D-A371-9FCB777CC1F2}" type="pres">
      <dgm:prSet presAssocID="{3B7026D5-110B-43F7-A65F-15143FFBCB05}" presName="parTrans" presStyleCnt="0"/>
      <dgm:spPr/>
    </dgm:pt>
    <dgm:pt modelId="{72F6C699-B48F-4140-8517-BEB498779C4E}" type="pres">
      <dgm:prSet presAssocID="{B357B92E-D5C1-4BAF-AF02-6B29472C0CF0}" presName="node" presStyleLbl="alignAccFollowNode1" presStyleIdx="15" presStyleCnt="30">
        <dgm:presLayoutVars>
          <dgm:bulletEnabled val="1"/>
        </dgm:presLayoutVars>
      </dgm:prSet>
      <dgm:spPr/>
      <dgm:t>
        <a:bodyPr/>
        <a:lstStyle/>
        <a:p>
          <a:endParaRPr lang="en-US"/>
        </a:p>
      </dgm:t>
    </dgm:pt>
    <dgm:pt modelId="{D4536EF5-A407-4573-BE5E-433336F3D0E9}" type="pres">
      <dgm:prSet presAssocID="{5AF41D23-B01E-487B-800A-8B2EC3BF03BA}" presName="vSp" presStyleCnt="0"/>
      <dgm:spPr/>
    </dgm:pt>
    <dgm:pt modelId="{2774098D-3F16-4173-9777-B005F4D4AC30}" type="pres">
      <dgm:prSet presAssocID="{A2C76F5F-8E16-4FDF-890D-4ABA45A13726}" presName="horFlow" presStyleCnt="0"/>
      <dgm:spPr/>
    </dgm:pt>
    <dgm:pt modelId="{CE0211A1-7A99-42B7-B8CD-DA652DD846D3}" type="pres">
      <dgm:prSet presAssocID="{A2C76F5F-8E16-4FDF-890D-4ABA45A13726}" presName="bigChev" presStyleLbl="node1" presStyleIdx="6" presStyleCnt="10"/>
      <dgm:spPr/>
      <dgm:t>
        <a:bodyPr/>
        <a:lstStyle/>
        <a:p>
          <a:endParaRPr lang="en-US"/>
        </a:p>
      </dgm:t>
    </dgm:pt>
    <dgm:pt modelId="{AEA31F99-52AD-4706-AB3E-932BA9D80651}" type="pres">
      <dgm:prSet presAssocID="{428847D0-D981-4C9D-A2E4-BC6897E91C23}" presName="parTrans" presStyleCnt="0"/>
      <dgm:spPr/>
    </dgm:pt>
    <dgm:pt modelId="{90634C5E-26C2-4E9C-B058-D58E22E201F0}" type="pres">
      <dgm:prSet presAssocID="{AF07E13E-0A4D-4CD6-A5BC-D121B7107373}" presName="node" presStyleLbl="alignAccFollowNode1" presStyleIdx="16" presStyleCnt="30">
        <dgm:presLayoutVars>
          <dgm:bulletEnabled val="1"/>
        </dgm:presLayoutVars>
      </dgm:prSet>
      <dgm:spPr/>
      <dgm:t>
        <a:bodyPr/>
        <a:lstStyle/>
        <a:p>
          <a:endParaRPr lang="en-US"/>
        </a:p>
      </dgm:t>
    </dgm:pt>
    <dgm:pt modelId="{C568A0C0-F30A-4632-AAFE-84505F4CDC14}" type="pres">
      <dgm:prSet presAssocID="{460BBBA3-9AE8-4628-B219-23388EC4BAF5}" presName="sibTrans" presStyleCnt="0"/>
      <dgm:spPr/>
    </dgm:pt>
    <dgm:pt modelId="{462B479D-074E-4E93-AF71-1CF5D71D4783}" type="pres">
      <dgm:prSet presAssocID="{4B3C6D68-1F62-485D-895F-3A8A663114B7}" presName="node" presStyleLbl="alignAccFollowNode1" presStyleIdx="17" presStyleCnt="30">
        <dgm:presLayoutVars>
          <dgm:bulletEnabled val="1"/>
        </dgm:presLayoutVars>
      </dgm:prSet>
      <dgm:spPr/>
      <dgm:t>
        <a:bodyPr/>
        <a:lstStyle/>
        <a:p>
          <a:endParaRPr lang="en-US"/>
        </a:p>
      </dgm:t>
    </dgm:pt>
    <dgm:pt modelId="{DF42A5FD-E79E-4651-BE6C-F9EB86DA05EF}" type="pres">
      <dgm:prSet presAssocID="{A2C76F5F-8E16-4FDF-890D-4ABA45A13726}" presName="vSp" presStyleCnt="0"/>
      <dgm:spPr/>
    </dgm:pt>
    <dgm:pt modelId="{88765EC4-5D7C-4088-909F-7CBF25209EA2}" type="pres">
      <dgm:prSet presAssocID="{4BC79C80-7BA2-4DFB-B2A7-6D6C563EF27D}" presName="horFlow" presStyleCnt="0"/>
      <dgm:spPr/>
    </dgm:pt>
    <dgm:pt modelId="{8900EA1E-1655-4F13-A6D5-6998EEC92D42}" type="pres">
      <dgm:prSet presAssocID="{4BC79C80-7BA2-4DFB-B2A7-6D6C563EF27D}" presName="bigChev" presStyleLbl="node1" presStyleIdx="7" presStyleCnt="10"/>
      <dgm:spPr/>
      <dgm:t>
        <a:bodyPr/>
        <a:lstStyle/>
        <a:p>
          <a:endParaRPr lang="en-US"/>
        </a:p>
      </dgm:t>
    </dgm:pt>
    <dgm:pt modelId="{1BC376EF-7328-495E-B807-3DF65D315B13}" type="pres">
      <dgm:prSet presAssocID="{B08FB9C5-D8E6-437D-B8D1-7CC6A08614DC}" presName="parTrans" presStyleCnt="0"/>
      <dgm:spPr/>
    </dgm:pt>
    <dgm:pt modelId="{7844E6FF-C3B0-4E8A-9386-A6A69BE5E319}" type="pres">
      <dgm:prSet presAssocID="{FED2A915-549A-434E-927F-B070C55320E7}" presName="node" presStyleLbl="alignAccFollowNode1" presStyleIdx="18" presStyleCnt="30">
        <dgm:presLayoutVars>
          <dgm:bulletEnabled val="1"/>
        </dgm:presLayoutVars>
      </dgm:prSet>
      <dgm:spPr/>
      <dgm:t>
        <a:bodyPr/>
        <a:lstStyle/>
        <a:p>
          <a:endParaRPr lang="en-US"/>
        </a:p>
      </dgm:t>
    </dgm:pt>
    <dgm:pt modelId="{850582DB-9C21-4743-AC9D-5991131CBC92}" type="pres">
      <dgm:prSet presAssocID="{6CEFE29F-CEF2-4CF4-A21B-066209D84C38}" presName="sibTrans" presStyleCnt="0"/>
      <dgm:spPr/>
    </dgm:pt>
    <dgm:pt modelId="{4B77F079-46AA-4F95-90A1-71D3D88E17C8}" type="pres">
      <dgm:prSet presAssocID="{913A0BBF-083A-45BE-95FD-930CF6263FCD}" presName="node" presStyleLbl="alignAccFollowNode1" presStyleIdx="19" presStyleCnt="30">
        <dgm:presLayoutVars>
          <dgm:bulletEnabled val="1"/>
        </dgm:presLayoutVars>
      </dgm:prSet>
      <dgm:spPr/>
      <dgm:t>
        <a:bodyPr/>
        <a:lstStyle/>
        <a:p>
          <a:endParaRPr lang="en-US"/>
        </a:p>
      </dgm:t>
    </dgm:pt>
    <dgm:pt modelId="{516F5419-4C69-47DC-9165-8725627B7DC3}" type="pres">
      <dgm:prSet presAssocID="{77D80119-1FD1-43F9-8089-BD0B5898FABA}" presName="sibTrans" presStyleCnt="0"/>
      <dgm:spPr/>
    </dgm:pt>
    <dgm:pt modelId="{FAB33AB9-569A-42C9-BDB3-3DA52B237E7D}" type="pres">
      <dgm:prSet presAssocID="{CC6F041F-D9A8-42FA-BCDB-81937CAC4250}" presName="node" presStyleLbl="alignAccFollowNode1" presStyleIdx="20" presStyleCnt="30">
        <dgm:presLayoutVars>
          <dgm:bulletEnabled val="1"/>
        </dgm:presLayoutVars>
      </dgm:prSet>
      <dgm:spPr/>
      <dgm:t>
        <a:bodyPr/>
        <a:lstStyle/>
        <a:p>
          <a:endParaRPr lang="en-US"/>
        </a:p>
      </dgm:t>
    </dgm:pt>
    <dgm:pt modelId="{D08DEF33-7318-4A35-93F1-EF349DA57561}" type="pres">
      <dgm:prSet presAssocID="{4BC79C80-7BA2-4DFB-B2A7-6D6C563EF27D}" presName="vSp" presStyleCnt="0"/>
      <dgm:spPr/>
    </dgm:pt>
    <dgm:pt modelId="{35C5DAA7-5AA3-4E63-A83D-82191EA8D4E6}" type="pres">
      <dgm:prSet presAssocID="{0BEA34DB-117F-4093-B605-DEC1400F987B}" presName="horFlow" presStyleCnt="0"/>
      <dgm:spPr/>
    </dgm:pt>
    <dgm:pt modelId="{EB072FA3-4851-4834-9198-9A6AB34C9752}" type="pres">
      <dgm:prSet presAssocID="{0BEA34DB-117F-4093-B605-DEC1400F987B}" presName="bigChev" presStyleLbl="node1" presStyleIdx="8" presStyleCnt="10"/>
      <dgm:spPr/>
      <dgm:t>
        <a:bodyPr/>
        <a:lstStyle/>
        <a:p>
          <a:endParaRPr lang="en-US"/>
        </a:p>
      </dgm:t>
    </dgm:pt>
    <dgm:pt modelId="{C5B46BF2-1EE5-4B2C-9D7B-C30F617DC57F}" type="pres">
      <dgm:prSet presAssocID="{EEFC0E54-C84D-49A1-B31F-75C6928CA72D}" presName="parTrans" presStyleCnt="0"/>
      <dgm:spPr/>
    </dgm:pt>
    <dgm:pt modelId="{55BBBF51-669E-4A09-B0D2-BF8ED64C5190}" type="pres">
      <dgm:prSet presAssocID="{B911189D-FF91-4202-BC06-219CD78915BE}" presName="node" presStyleLbl="alignAccFollowNode1" presStyleIdx="21" presStyleCnt="30">
        <dgm:presLayoutVars>
          <dgm:bulletEnabled val="1"/>
        </dgm:presLayoutVars>
      </dgm:prSet>
      <dgm:spPr/>
      <dgm:t>
        <a:bodyPr/>
        <a:lstStyle/>
        <a:p>
          <a:endParaRPr lang="en-US"/>
        </a:p>
      </dgm:t>
    </dgm:pt>
    <dgm:pt modelId="{69223768-4C97-42AC-9213-17CC3B6D4D63}" type="pres">
      <dgm:prSet presAssocID="{CCF1899C-EBA5-44DC-B0A2-E4C48770F08A}" presName="sibTrans" presStyleCnt="0"/>
      <dgm:spPr/>
    </dgm:pt>
    <dgm:pt modelId="{F8199CB4-950E-485A-93D6-43E3F641AD14}" type="pres">
      <dgm:prSet presAssocID="{12FE30B0-F215-4BB2-AB46-D63DAEB8868C}" presName="node" presStyleLbl="alignAccFollowNode1" presStyleIdx="22" presStyleCnt="30">
        <dgm:presLayoutVars>
          <dgm:bulletEnabled val="1"/>
        </dgm:presLayoutVars>
      </dgm:prSet>
      <dgm:spPr/>
      <dgm:t>
        <a:bodyPr/>
        <a:lstStyle/>
        <a:p>
          <a:endParaRPr lang="en-US"/>
        </a:p>
      </dgm:t>
    </dgm:pt>
    <dgm:pt modelId="{6E53C6A2-3D16-475A-932C-07E47B553F48}" type="pres">
      <dgm:prSet presAssocID="{9BCFC536-1EC1-4FCB-B26A-DE9DDE61B00D}" presName="sibTrans" presStyleCnt="0"/>
      <dgm:spPr/>
    </dgm:pt>
    <dgm:pt modelId="{ADE28AE6-3E10-4D08-9F93-31F8096ACFDB}" type="pres">
      <dgm:prSet presAssocID="{96C7DDE4-F3EA-4F03-87DA-82E7230F54EA}" presName="node" presStyleLbl="alignAccFollowNode1" presStyleIdx="23" presStyleCnt="30">
        <dgm:presLayoutVars>
          <dgm:bulletEnabled val="1"/>
        </dgm:presLayoutVars>
      </dgm:prSet>
      <dgm:spPr/>
      <dgm:t>
        <a:bodyPr/>
        <a:lstStyle/>
        <a:p>
          <a:endParaRPr lang="en-US"/>
        </a:p>
      </dgm:t>
    </dgm:pt>
    <dgm:pt modelId="{A4FE0851-EED3-485A-9D2C-1A0027F51D13}" type="pres">
      <dgm:prSet presAssocID="{CDAAC6E9-8B6D-4B4D-938E-F83918F4AC76}" presName="sibTrans" presStyleCnt="0"/>
      <dgm:spPr/>
    </dgm:pt>
    <dgm:pt modelId="{A0487B55-D8B9-4BDC-A2E3-D55765FFEDCC}" type="pres">
      <dgm:prSet presAssocID="{22157B24-ECDB-4C37-A5E9-110D7041ACA2}" presName="node" presStyleLbl="alignAccFollowNode1" presStyleIdx="24" presStyleCnt="30">
        <dgm:presLayoutVars>
          <dgm:bulletEnabled val="1"/>
        </dgm:presLayoutVars>
      </dgm:prSet>
      <dgm:spPr/>
      <dgm:t>
        <a:bodyPr/>
        <a:lstStyle/>
        <a:p>
          <a:endParaRPr lang="en-US"/>
        </a:p>
      </dgm:t>
    </dgm:pt>
    <dgm:pt modelId="{F1ECA9B7-6F5B-4798-84EB-936A502ADA2F}" type="pres">
      <dgm:prSet presAssocID="{0BEA34DB-117F-4093-B605-DEC1400F987B}" presName="vSp" presStyleCnt="0"/>
      <dgm:spPr/>
    </dgm:pt>
    <dgm:pt modelId="{D3FC9F3C-A4A1-4793-8699-5C68F062E990}" type="pres">
      <dgm:prSet presAssocID="{C847F949-3ABD-426C-92B5-D2B702886F3B}" presName="horFlow" presStyleCnt="0"/>
      <dgm:spPr/>
    </dgm:pt>
    <dgm:pt modelId="{2E54279D-5E1E-4E1B-9273-5D97CF1DC4BA}" type="pres">
      <dgm:prSet presAssocID="{C847F949-3ABD-426C-92B5-D2B702886F3B}" presName="bigChev" presStyleLbl="node1" presStyleIdx="9" presStyleCnt="10"/>
      <dgm:spPr/>
      <dgm:t>
        <a:bodyPr/>
        <a:lstStyle/>
        <a:p>
          <a:endParaRPr lang="en-US"/>
        </a:p>
      </dgm:t>
    </dgm:pt>
    <dgm:pt modelId="{B92506F3-439E-481F-B06A-E3B1E81BCDDB}" type="pres">
      <dgm:prSet presAssocID="{4A3C15F0-98AD-429D-A6BE-39D50DF6B228}" presName="parTrans" presStyleCnt="0"/>
      <dgm:spPr/>
    </dgm:pt>
    <dgm:pt modelId="{767FCDE5-458F-4574-B4DD-F8B1ED4AC3FA}" type="pres">
      <dgm:prSet presAssocID="{8EB74BF3-CFCA-48A7-879C-209A5ADEDA56}" presName="node" presStyleLbl="alignAccFollowNode1" presStyleIdx="25" presStyleCnt="30">
        <dgm:presLayoutVars>
          <dgm:bulletEnabled val="1"/>
        </dgm:presLayoutVars>
      </dgm:prSet>
      <dgm:spPr/>
      <dgm:t>
        <a:bodyPr/>
        <a:lstStyle/>
        <a:p>
          <a:endParaRPr lang="en-US"/>
        </a:p>
      </dgm:t>
    </dgm:pt>
    <dgm:pt modelId="{11D25E8F-EA10-4E39-AC3B-53B94CE522A8}" type="pres">
      <dgm:prSet presAssocID="{B772203E-B0DF-4F47-AB59-09FF11424827}" presName="sibTrans" presStyleCnt="0"/>
      <dgm:spPr/>
    </dgm:pt>
    <dgm:pt modelId="{64017673-9614-45B6-9542-DE49CEE6807F}" type="pres">
      <dgm:prSet presAssocID="{3C721934-A064-4B89-BF0F-CC23A3192AFE}" presName="node" presStyleLbl="alignAccFollowNode1" presStyleIdx="26" presStyleCnt="30">
        <dgm:presLayoutVars>
          <dgm:bulletEnabled val="1"/>
        </dgm:presLayoutVars>
      </dgm:prSet>
      <dgm:spPr/>
      <dgm:t>
        <a:bodyPr/>
        <a:lstStyle/>
        <a:p>
          <a:endParaRPr lang="en-US"/>
        </a:p>
      </dgm:t>
    </dgm:pt>
    <dgm:pt modelId="{DF66AECE-E860-4372-9550-947563579F24}" type="pres">
      <dgm:prSet presAssocID="{5B2EB995-1F0B-4971-B168-62791A529995}" presName="sibTrans" presStyleCnt="0"/>
      <dgm:spPr/>
    </dgm:pt>
    <dgm:pt modelId="{F94A9594-5791-4D6C-AC61-50492620CA2F}" type="pres">
      <dgm:prSet presAssocID="{5C81E6D1-3314-4544-B01F-1E4D272178B7}" presName="node" presStyleLbl="alignAccFollowNode1" presStyleIdx="27" presStyleCnt="30">
        <dgm:presLayoutVars>
          <dgm:bulletEnabled val="1"/>
        </dgm:presLayoutVars>
      </dgm:prSet>
      <dgm:spPr/>
      <dgm:t>
        <a:bodyPr/>
        <a:lstStyle/>
        <a:p>
          <a:endParaRPr lang="en-US"/>
        </a:p>
      </dgm:t>
    </dgm:pt>
    <dgm:pt modelId="{FC50D660-6DC5-4F77-B0EE-329B71A18C97}" type="pres">
      <dgm:prSet presAssocID="{5C59D55E-DD03-45FF-ADFD-AA67DC952814}" presName="sibTrans" presStyleCnt="0"/>
      <dgm:spPr/>
    </dgm:pt>
    <dgm:pt modelId="{D989B02A-6547-4A2D-A5B0-3CA9EC0F1109}" type="pres">
      <dgm:prSet presAssocID="{98FA178A-627A-4FDF-A17D-32CBD83E40E4}" presName="node" presStyleLbl="alignAccFollowNode1" presStyleIdx="28" presStyleCnt="30">
        <dgm:presLayoutVars>
          <dgm:bulletEnabled val="1"/>
        </dgm:presLayoutVars>
      </dgm:prSet>
      <dgm:spPr/>
      <dgm:t>
        <a:bodyPr/>
        <a:lstStyle/>
        <a:p>
          <a:endParaRPr lang="en-US"/>
        </a:p>
      </dgm:t>
    </dgm:pt>
    <dgm:pt modelId="{10B9C264-C32D-46CC-BDB3-351BD509B1F7}" type="pres">
      <dgm:prSet presAssocID="{49DC7475-69F0-406E-BA2C-278EFA9B00F6}" presName="sibTrans" presStyleCnt="0"/>
      <dgm:spPr/>
    </dgm:pt>
    <dgm:pt modelId="{68307E37-2FB9-44B5-92CF-D6D75E0C1EB2}" type="pres">
      <dgm:prSet presAssocID="{C695AC43-AE18-437E-8C19-2B61D6C8B6CD}" presName="node" presStyleLbl="alignAccFollowNode1" presStyleIdx="29" presStyleCnt="30">
        <dgm:presLayoutVars>
          <dgm:bulletEnabled val="1"/>
        </dgm:presLayoutVars>
      </dgm:prSet>
      <dgm:spPr/>
      <dgm:t>
        <a:bodyPr/>
        <a:lstStyle/>
        <a:p>
          <a:endParaRPr lang="en-US"/>
        </a:p>
      </dgm:t>
    </dgm:pt>
  </dgm:ptLst>
  <dgm:cxnLst>
    <dgm:cxn modelId="{D14EE017-F9AC-45D5-BA1C-087934F1DB80}" type="presOf" srcId="{07C1E2EE-9044-44D1-BE9D-0964D8A80046}" destId="{40C89324-6A07-456C-876A-BF23B5140A65}" srcOrd="0" destOrd="0" presId="urn:microsoft.com/office/officeart/2005/8/layout/lProcess3"/>
    <dgm:cxn modelId="{3642823C-FB81-4462-8C83-5372845D6D98}" type="presOf" srcId="{E2394F5C-91E5-4ECB-9103-F8B78AC8B836}" destId="{E8593183-2F9F-483E-A439-98DBC84CA9DC}" srcOrd="0" destOrd="0" presId="urn:microsoft.com/office/officeart/2005/8/layout/lProcess3"/>
    <dgm:cxn modelId="{7D2E6C58-860C-4DBF-BD44-A23B7A057A13}" type="presOf" srcId="{79C25A4E-EBB2-49E7-9079-C7BE53F93B12}" destId="{1AA3FEB9-111C-47A5-ABF2-09ECDBC5FF2E}" srcOrd="0" destOrd="0" presId="urn:microsoft.com/office/officeart/2005/8/layout/lProcess3"/>
    <dgm:cxn modelId="{4C108219-5BB7-48A7-873D-29332E00CC82}" type="presOf" srcId="{2D740C46-BA2D-408E-B292-AB468BD4CAF4}" destId="{929D87D5-0299-49B5-B5CC-C57DCFFC402C}" srcOrd="0" destOrd="0" presId="urn:microsoft.com/office/officeart/2005/8/layout/lProcess3"/>
    <dgm:cxn modelId="{0DECF1D2-C6E9-4265-8A4E-07538085EF94}" srcId="{DC164597-260F-44CF-BF03-3382F4DBF975}" destId="{7AC99E33-2ED8-494B-9828-A4F7DDEFDA23}" srcOrd="4" destOrd="0" parTransId="{84DB9BF1-9469-4767-8F72-ED2A2FFA8FB1}" sibTransId="{B89F5B97-F0D9-408C-85F9-541252195D65}"/>
    <dgm:cxn modelId="{06DCC4BB-F034-4FA3-BF49-E4F0CD47B6DE}" srcId="{EB53E606-839A-416F-918F-BB7ABF334E41}" destId="{A49D6B12-FDC7-4D25-98C8-6FFB3F9030D8}" srcOrd="2" destOrd="0" parTransId="{0E108AAE-DA62-48FA-96AC-A425580CA23E}" sibTransId="{5365A394-F7A5-4716-814D-80AB103ACAFB}"/>
    <dgm:cxn modelId="{79D9DB7C-5F1D-4347-8C8F-41A0F6C2DC1E}" srcId="{9246C381-A7ED-40E5-829C-22C3F15F54C2}" destId="{79C25A4E-EBB2-49E7-9079-C7BE53F93B12}" srcOrd="1" destOrd="0" parTransId="{CC0A2D6D-D932-4415-9143-6A7D88EABA3F}" sibTransId="{72928FE8-0910-4CCB-A351-34281A8899B9}"/>
    <dgm:cxn modelId="{D729B62A-36B4-48B3-94AC-1A84256866D6}" srcId="{C847F949-3ABD-426C-92B5-D2B702886F3B}" destId="{5C81E6D1-3314-4544-B01F-1E4D272178B7}" srcOrd="2" destOrd="0" parTransId="{31BE87C0-D777-4ADA-A78F-C3C02CD783BA}" sibTransId="{5C59D55E-DD03-45FF-ADFD-AA67DC952814}"/>
    <dgm:cxn modelId="{532103C6-758E-473D-9C85-F4E1EF633A4B}" srcId="{A49D6B12-FDC7-4D25-98C8-6FFB3F9030D8}" destId="{B1901BA8-F5BA-434F-924A-B8A5AD66CF27}" srcOrd="1" destOrd="0" parTransId="{C5185AAF-74F0-4B9B-AB55-B9FC6568F2A9}" sibTransId="{463F9D52-ED3B-45D5-A86F-1D444327EF79}"/>
    <dgm:cxn modelId="{9BEEC5F6-B444-43EF-A254-13CBAE5B2097}" type="presOf" srcId="{A49D6B12-FDC7-4D25-98C8-6FFB3F9030D8}" destId="{FA20DCB3-12E0-44B5-A797-AEA417CA4F9A}" srcOrd="0" destOrd="0" presId="urn:microsoft.com/office/officeart/2005/8/layout/lProcess3"/>
    <dgm:cxn modelId="{CEBA1EDB-EAFD-4306-84E6-9ECDB01D8FBE}" srcId="{A2C76F5F-8E16-4FDF-890D-4ABA45A13726}" destId="{AF07E13E-0A4D-4CD6-A5BC-D121B7107373}" srcOrd="0" destOrd="0" parTransId="{428847D0-D981-4C9D-A2E4-BC6897E91C23}" sibTransId="{460BBBA3-9AE8-4628-B219-23388EC4BAF5}"/>
    <dgm:cxn modelId="{5BAB9F97-3A91-457A-9DAC-834061B80D78}" type="presOf" srcId="{FED2A915-549A-434E-927F-B070C55320E7}" destId="{7844E6FF-C3B0-4E8A-9386-A6A69BE5E319}" srcOrd="0" destOrd="0" presId="urn:microsoft.com/office/officeart/2005/8/layout/lProcess3"/>
    <dgm:cxn modelId="{BFC49240-8E32-4104-8B92-660B5F28DD53}" type="presOf" srcId="{C695AC43-AE18-437E-8C19-2B61D6C8B6CD}" destId="{68307E37-2FB9-44B5-92CF-D6D75E0C1EB2}" srcOrd="0" destOrd="0" presId="urn:microsoft.com/office/officeart/2005/8/layout/lProcess3"/>
    <dgm:cxn modelId="{62520B22-9C93-4131-A1DD-23342150F7FB}" srcId="{EB53E606-839A-416F-918F-BB7ABF334E41}" destId="{A2C76F5F-8E16-4FDF-890D-4ABA45A13726}" srcOrd="6" destOrd="0" parTransId="{B7794BF9-9388-4434-8C17-3047796D3254}" sibTransId="{EAFB1A19-0B7B-4C9D-8E4E-17A8876FB0E5}"/>
    <dgm:cxn modelId="{A19FFBEB-8D55-4BF4-A0AB-5630DD15C959}" type="presOf" srcId="{4BC79C80-7BA2-4DFB-B2A7-6D6C563EF27D}" destId="{8900EA1E-1655-4F13-A6D5-6998EEC92D42}" srcOrd="0" destOrd="0" presId="urn:microsoft.com/office/officeart/2005/8/layout/lProcess3"/>
    <dgm:cxn modelId="{0E9DA0A2-C6F1-4EB0-86CB-0736664B7E51}" type="presOf" srcId="{5C81E6D1-3314-4544-B01F-1E4D272178B7}" destId="{F94A9594-5791-4D6C-AC61-50492620CA2F}" srcOrd="0" destOrd="0" presId="urn:microsoft.com/office/officeart/2005/8/layout/lProcess3"/>
    <dgm:cxn modelId="{80A62586-4774-4C65-AF5A-4B34FDFA57DD}" srcId="{9246C381-A7ED-40E5-829C-22C3F15F54C2}" destId="{1B61132A-7CAB-4C90-9425-0CBF4AA948A4}" srcOrd="0" destOrd="0" parTransId="{5BF7B34F-6D77-4E83-98E0-35FD495BA5D3}" sibTransId="{A91C0C82-9B48-4EDE-97F8-2C4B2DC27C21}"/>
    <dgm:cxn modelId="{B3263F10-EDE5-42EF-ABC6-E286CF52F9A6}" type="presOf" srcId="{96C7DDE4-F3EA-4F03-87DA-82E7230F54EA}" destId="{ADE28AE6-3E10-4D08-9F93-31F8096ACFDB}" srcOrd="0" destOrd="0" presId="urn:microsoft.com/office/officeart/2005/8/layout/lProcess3"/>
    <dgm:cxn modelId="{A99DD99B-9C14-4429-9CA8-1E4A3AF1DCCF}" type="presOf" srcId="{CD0765B9-A225-47C6-8E40-DB137805F7C4}" destId="{2BC61505-28D1-45D9-9123-BBC766E88F3F}" srcOrd="0" destOrd="0" presId="urn:microsoft.com/office/officeart/2005/8/layout/lProcess3"/>
    <dgm:cxn modelId="{013B3F9A-12D2-433C-BDC9-EB4D19AD0577}" srcId="{EB53E606-839A-416F-918F-BB7ABF334E41}" destId="{0BEA34DB-117F-4093-B605-DEC1400F987B}" srcOrd="8" destOrd="0" parTransId="{03365954-1616-404B-8F07-B496C685F7AB}" sibTransId="{9981F0BA-B84D-4552-91EA-EAE3E0F425A0}"/>
    <dgm:cxn modelId="{5E7A0567-08E6-48E7-A187-95ABCFD576CE}" type="presOf" srcId="{AF07E13E-0A4D-4CD6-A5BC-D121B7107373}" destId="{90634C5E-26C2-4E9C-B058-D58E22E201F0}" srcOrd="0" destOrd="0" presId="urn:microsoft.com/office/officeart/2005/8/layout/lProcess3"/>
    <dgm:cxn modelId="{DDA5F665-3D51-48A9-8791-8474F4085458}" type="presOf" srcId="{B1901BA8-F5BA-434F-924A-B8A5AD66CF27}" destId="{FDD1C0B0-71FF-4894-9668-832C8B2A7904}" srcOrd="0" destOrd="0" presId="urn:microsoft.com/office/officeart/2005/8/layout/lProcess3"/>
    <dgm:cxn modelId="{AA932CE4-737E-4F83-88E1-6A1308E560FF}" type="presOf" srcId="{31D642A1-3B46-4E4B-BA1D-FE6757841293}" destId="{40A07579-1426-4762-891B-B99CBC5228EC}" srcOrd="0" destOrd="0" presId="urn:microsoft.com/office/officeart/2005/8/layout/lProcess3"/>
    <dgm:cxn modelId="{241A78FA-A096-4490-8B62-E7D06C357E82}" type="presOf" srcId="{DC164597-260F-44CF-BF03-3382F4DBF975}" destId="{692F523A-1FE2-4D9F-9E68-26D334779519}" srcOrd="0" destOrd="0" presId="urn:microsoft.com/office/officeart/2005/8/layout/lProcess3"/>
    <dgm:cxn modelId="{5C7456F9-973D-49DC-BF29-8D09541D2E51}" srcId="{C847F949-3ABD-426C-92B5-D2B702886F3B}" destId="{C695AC43-AE18-437E-8C19-2B61D6C8B6CD}" srcOrd="4" destOrd="0" parTransId="{C4E4232B-EC3A-4994-A50F-F90C08A12BC2}" sibTransId="{5794E5F6-FC14-42CD-83FA-A1ADEDE89FB6}"/>
    <dgm:cxn modelId="{44DD4AB2-8D15-48D9-83D9-128CB780B951}" type="presOf" srcId="{3C721934-A064-4B89-BF0F-CC23A3192AFE}" destId="{64017673-9614-45B6-9542-DE49CEE6807F}" srcOrd="0" destOrd="0" presId="urn:microsoft.com/office/officeart/2005/8/layout/lProcess3"/>
    <dgm:cxn modelId="{DFC1C59C-ECD9-46EA-8146-9EA4245CB4EB}" type="presOf" srcId="{415A0EEB-6463-4B6D-9570-FF860A1D8881}" destId="{A034F266-7CA8-4022-9165-A592F61B2B99}" srcOrd="0" destOrd="0" presId="urn:microsoft.com/office/officeart/2005/8/layout/lProcess3"/>
    <dgm:cxn modelId="{1DEC7F94-37F9-47D1-B803-078587F1AC4D}" type="presOf" srcId="{C847F949-3ABD-426C-92B5-D2B702886F3B}" destId="{2E54279D-5E1E-4E1B-9273-5D97CF1DC4BA}" srcOrd="0" destOrd="0" presId="urn:microsoft.com/office/officeart/2005/8/layout/lProcess3"/>
    <dgm:cxn modelId="{D6D12D65-CD0F-45DE-BE8E-BCCBC71D46B2}" type="presOf" srcId="{417B07A4-678E-48F0-9CFD-9B4BB6AAF08C}" destId="{AF78F35A-8ECA-4740-91D2-642A583C54AD}" srcOrd="0" destOrd="0" presId="urn:microsoft.com/office/officeart/2005/8/layout/lProcess3"/>
    <dgm:cxn modelId="{C4B7DC40-4BAD-4C3E-BD86-030F05220CA5}" type="presOf" srcId="{B152579C-BBA9-46AD-A7DA-594DEB472FF2}" destId="{FA36B756-4D19-4A2B-ACB7-93E0C95C6AB1}" srcOrd="0" destOrd="0" presId="urn:microsoft.com/office/officeart/2005/8/layout/lProcess3"/>
    <dgm:cxn modelId="{834F3F47-D900-41B0-A574-889A56F5247A}" type="presOf" srcId="{0BEA34DB-117F-4093-B605-DEC1400F987B}" destId="{EB072FA3-4851-4834-9198-9A6AB34C9752}" srcOrd="0" destOrd="0" presId="urn:microsoft.com/office/officeart/2005/8/layout/lProcess3"/>
    <dgm:cxn modelId="{AAD2A747-F6D8-41D5-A54D-22D0E2A62E5E}" srcId="{EB53E606-839A-416F-918F-BB7ABF334E41}" destId="{CD215A9C-0281-483B-8565-01E213CB88E8}" srcOrd="0" destOrd="0" parTransId="{9B90358B-6E5A-41CF-8EB1-435143DFE685}" sibTransId="{A2E6E08F-D79A-4238-AEE1-AAF0466C20FA}"/>
    <dgm:cxn modelId="{E99C715C-ADB9-4820-9BF8-88FFA010D451}" srcId="{DC164597-260F-44CF-BF03-3382F4DBF975}" destId="{CD0765B9-A225-47C6-8E40-DB137805F7C4}" srcOrd="2" destOrd="0" parTransId="{56580A8A-997D-4EF6-B215-1F45371E8741}" sibTransId="{3AD3BB41-77D2-43D7-908F-D69D96BB653F}"/>
    <dgm:cxn modelId="{260596ED-F023-4AE6-9793-1FCB54284A60}" type="presOf" srcId="{EB53E606-839A-416F-918F-BB7ABF334E41}" destId="{822B3E70-88EB-4046-AFFF-FD3C0018BBB5}" srcOrd="0" destOrd="0" presId="urn:microsoft.com/office/officeart/2005/8/layout/lProcess3"/>
    <dgm:cxn modelId="{CB281275-A23D-44CE-8F41-53485F166047}" srcId="{EB53E606-839A-416F-918F-BB7ABF334E41}" destId="{C847F949-3ABD-426C-92B5-D2B702886F3B}" srcOrd="9" destOrd="0" parTransId="{E577D69E-029B-4E14-B3E6-D92EE25D049E}" sibTransId="{5EEAD6B9-86C0-4009-BD61-F26BA6A06AAB}"/>
    <dgm:cxn modelId="{16EC6066-09EE-40C9-920B-709DB2CF0BA4}" type="presOf" srcId="{98FA178A-627A-4FDF-A17D-32CBD83E40E4}" destId="{D989B02A-6547-4A2D-A5B0-3CA9EC0F1109}" srcOrd="0" destOrd="0" presId="urn:microsoft.com/office/officeart/2005/8/layout/lProcess3"/>
    <dgm:cxn modelId="{2CEF2608-EDED-4430-B839-26E30D1EBF26}" srcId="{4BC79C80-7BA2-4DFB-B2A7-6D6C563EF27D}" destId="{CC6F041F-D9A8-42FA-BCDB-81937CAC4250}" srcOrd="2" destOrd="0" parTransId="{F1126FC1-4C66-46E7-9896-EF062AF0920F}" sibTransId="{08D0DB32-6B9C-4F6B-92E6-A8F0DF5BDE24}"/>
    <dgm:cxn modelId="{1BCEA87F-7882-45B7-8F5B-A36968A4FEE0}" srcId="{4F4B8112-6576-41D2-BA58-3F180129C4FD}" destId="{31D642A1-3B46-4E4B-BA1D-FE6757841293}" srcOrd="0" destOrd="0" parTransId="{F7B65BF7-F72F-4949-9EAB-6A0652E78AFB}" sibTransId="{383B2855-5EDE-4803-BAA2-87F01ACAF6E6}"/>
    <dgm:cxn modelId="{8AA04DA8-C192-4D6F-AF47-8EBA4058F2D6}" srcId="{0BEA34DB-117F-4093-B605-DEC1400F987B}" destId="{22157B24-ECDB-4C37-A5E9-110D7041ACA2}" srcOrd="3" destOrd="0" parTransId="{30A1A262-7429-42EA-9C50-BB84AE14C150}" sibTransId="{702C0542-5CCE-4997-BE91-993F53EB26CB}"/>
    <dgm:cxn modelId="{3DAD4C28-3361-4584-89A3-A8EB876EAA96}" srcId="{4F4B8112-6576-41D2-BA58-3F180129C4FD}" destId="{417B07A4-678E-48F0-9CFD-9B4BB6AAF08C}" srcOrd="3" destOrd="0" parTransId="{3780657A-1F36-4F9C-9E12-7870955B96F0}" sibTransId="{1E725821-EDBE-45F9-82C3-E9830451A496}"/>
    <dgm:cxn modelId="{9724921D-58F6-4433-AA27-266D693B3B8F}" srcId="{A2C76F5F-8E16-4FDF-890D-4ABA45A13726}" destId="{4B3C6D68-1F62-485D-895F-3A8A663114B7}" srcOrd="1" destOrd="0" parTransId="{F97303E4-83BC-47E2-9E28-BCCDCE119061}" sibTransId="{67D4593A-44FA-491E-B029-781ED97B06AB}"/>
    <dgm:cxn modelId="{EC1F09C7-F2EA-4AAA-B288-E0CA226F7B1A}" type="presOf" srcId="{12FE30B0-F215-4BB2-AB46-D63DAEB8868C}" destId="{F8199CB4-950E-485A-93D6-43E3F641AD14}" srcOrd="0" destOrd="0" presId="urn:microsoft.com/office/officeart/2005/8/layout/lProcess3"/>
    <dgm:cxn modelId="{16D5DE32-6727-43D5-A12B-F038FDD0C570}" type="presOf" srcId="{CC6F041F-D9A8-42FA-BCDB-81937CAC4250}" destId="{FAB33AB9-569A-42C9-BDB3-3DA52B237E7D}" srcOrd="0" destOrd="0" presId="urn:microsoft.com/office/officeart/2005/8/layout/lProcess3"/>
    <dgm:cxn modelId="{C9F374FC-C8F3-4108-BDFB-F712E9117849}" srcId="{EB53E606-839A-416F-918F-BB7ABF334E41}" destId="{5AF41D23-B01E-487B-800A-8B2EC3BF03BA}" srcOrd="5" destOrd="0" parTransId="{74DF4410-20F8-4C1B-B4B9-826EE85EB88B}" sibTransId="{3C13C314-62C7-42B8-8499-DFA46272D2EB}"/>
    <dgm:cxn modelId="{4C6040A7-290E-403B-9178-2F8F3DF5C3A9}" type="presOf" srcId="{CD215A9C-0281-483B-8565-01E213CB88E8}" destId="{63A00319-EF3B-49C1-BE0E-0524ADC43ADE}" srcOrd="0" destOrd="0" presId="urn:microsoft.com/office/officeart/2005/8/layout/lProcess3"/>
    <dgm:cxn modelId="{451BF261-30CC-45CB-B19D-B0998B9AE39B}" srcId="{0BEA34DB-117F-4093-B605-DEC1400F987B}" destId="{12FE30B0-F215-4BB2-AB46-D63DAEB8868C}" srcOrd="1" destOrd="0" parTransId="{9B5013FD-8B54-4C0E-813E-7E119BE4C602}" sibTransId="{9BCFC536-1EC1-4FCB-B26A-DE9DDE61B00D}"/>
    <dgm:cxn modelId="{633A144C-3805-4BF2-8ADF-427B53A4A48F}" srcId="{0BEA34DB-117F-4093-B605-DEC1400F987B}" destId="{96C7DDE4-F3EA-4F03-87DA-82E7230F54EA}" srcOrd="2" destOrd="0" parTransId="{181266AC-B929-4C37-A369-A173A8511C42}" sibTransId="{CDAAC6E9-8B6D-4B4D-938E-F83918F4AC76}"/>
    <dgm:cxn modelId="{E96E5472-549A-4022-A627-62FDA4CA37B9}" srcId="{A49D6B12-FDC7-4D25-98C8-6FFB3F9030D8}" destId="{427F74C5-1AEE-4BF7-8A6B-A4327B389122}" srcOrd="0" destOrd="0" parTransId="{ECF00E77-FCBD-48D2-BC98-C41C2737EE31}" sibTransId="{6CECB20F-28DF-43AA-A7CF-9697D73F7C5C}"/>
    <dgm:cxn modelId="{62463883-2B91-49D7-BAEA-79366B852751}" type="presOf" srcId="{22157B24-ECDB-4C37-A5E9-110D7041ACA2}" destId="{A0487B55-D8B9-4BDC-A2E3-D55765FFEDCC}" srcOrd="0" destOrd="0" presId="urn:microsoft.com/office/officeart/2005/8/layout/lProcess3"/>
    <dgm:cxn modelId="{DF9AD279-7F87-4647-AB69-49FE698ECD19}" srcId="{0BEA34DB-117F-4093-B605-DEC1400F987B}" destId="{B911189D-FF91-4202-BC06-219CD78915BE}" srcOrd="0" destOrd="0" parTransId="{EEFC0E54-C84D-49A1-B31F-75C6928CA72D}" sibTransId="{CCF1899C-EBA5-44DC-B0A2-E4C48770F08A}"/>
    <dgm:cxn modelId="{A2DDE166-0FC0-4F6B-9EB3-6F48503968D9}" srcId="{4BC79C80-7BA2-4DFB-B2A7-6D6C563EF27D}" destId="{FED2A915-549A-434E-927F-B070C55320E7}" srcOrd="0" destOrd="0" parTransId="{B08FB9C5-D8E6-437D-B8D1-7CC6A08614DC}" sibTransId="{6CEFE29F-CEF2-4CF4-A21B-066209D84C38}"/>
    <dgm:cxn modelId="{61C4ED98-A9A5-4F41-9681-A5BBB5829ADC}" type="presOf" srcId="{8EB74BF3-CFCA-48A7-879C-209A5ADEDA56}" destId="{767FCDE5-458F-4574-B4DD-F8B1ED4AC3FA}" srcOrd="0" destOrd="0" presId="urn:microsoft.com/office/officeart/2005/8/layout/lProcess3"/>
    <dgm:cxn modelId="{8CC74EE1-7766-4CB4-9633-9F045FC7D557}" srcId="{4F4B8112-6576-41D2-BA58-3F180129C4FD}" destId="{E2394F5C-91E5-4ECB-9103-F8B78AC8B836}" srcOrd="1" destOrd="0" parTransId="{86298A08-E539-414B-A67E-D739ED506881}" sibTransId="{EB8ED5A6-A775-4DF3-B0A8-42FE4012EAF3}"/>
    <dgm:cxn modelId="{6173FF84-28F2-4C3A-A03C-C1C43AC4B0CA}" srcId="{DC164597-260F-44CF-BF03-3382F4DBF975}" destId="{2D740C46-BA2D-408E-B292-AB468BD4CAF4}" srcOrd="0" destOrd="0" parTransId="{D35F6F70-42A2-456D-9C99-09BF9FA3C9BF}" sibTransId="{7C27654E-39B0-4B84-87D3-AF1A043A767E}"/>
    <dgm:cxn modelId="{0D425323-D337-4663-9624-309CB0F91BB3}" srcId="{5AF41D23-B01E-487B-800A-8B2EC3BF03BA}" destId="{B357B92E-D5C1-4BAF-AF02-6B29472C0CF0}" srcOrd="0" destOrd="0" parTransId="{3B7026D5-110B-43F7-A65F-15143FFBCB05}" sibTransId="{93BF33C5-1D39-4B9D-BE3D-F1CEEC130182}"/>
    <dgm:cxn modelId="{F3E23B45-C656-4EEB-A17F-75BF42A81EEF}" srcId="{C847F949-3ABD-426C-92B5-D2B702886F3B}" destId="{98FA178A-627A-4FDF-A17D-32CBD83E40E4}" srcOrd="3" destOrd="0" parTransId="{5F63C557-19D5-4A5D-A26C-E80FF0473384}" sibTransId="{49DC7475-69F0-406E-BA2C-278EFA9B00F6}"/>
    <dgm:cxn modelId="{1B739260-454A-4BA6-9F40-1D12085BC560}" type="presOf" srcId="{9246C381-A7ED-40E5-829C-22C3F15F54C2}" destId="{B6BF7709-7360-4037-9819-DF6C22BB1D80}" srcOrd="0" destOrd="0" presId="urn:microsoft.com/office/officeart/2005/8/layout/lProcess3"/>
    <dgm:cxn modelId="{9E360610-B856-4C0F-82FC-BD29CAC1EC85}" type="presOf" srcId="{69CCBFF1-86AA-437A-893E-117506844FB5}" destId="{C7C85ED5-7B67-4E7B-A453-A97F812C17B5}" srcOrd="0" destOrd="0" presId="urn:microsoft.com/office/officeart/2005/8/layout/lProcess3"/>
    <dgm:cxn modelId="{FCB3ED1D-0AD8-4A68-B6EE-4D231E9D6E3F}" srcId="{EB53E606-839A-416F-918F-BB7ABF334E41}" destId="{DC164597-260F-44CF-BF03-3382F4DBF975}" srcOrd="4" destOrd="0" parTransId="{514CAEFC-527B-434A-9998-AA78C9FED071}" sibTransId="{212E5221-38CD-4846-806A-767374014A6A}"/>
    <dgm:cxn modelId="{41BA7D0A-91D6-4F0E-9823-754AF47602DD}" type="presOf" srcId="{7AC99E33-2ED8-494B-9828-A4F7DDEFDA23}" destId="{F0BD7B2B-EC1A-44EB-A400-946D906239B3}" srcOrd="0" destOrd="0" presId="urn:microsoft.com/office/officeart/2005/8/layout/lProcess3"/>
    <dgm:cxn modelId="{588CD89F-2568-4F2E-BB00-6B54E52A4340}" srcId="{C847F949-3ABD-426C-92B5-D2B702886F3B}" destId="{8EB74BF3-CFCA-48A7-879C-209A5ADEDA56}" srcOrd="0" destOrd="0" parTransId="{4A3C15F0-98AD-429D-A6BE-39D50DF6B228}" sibTransId="{B772203E-B0DF-4F47-AB59-09FF11424827}"/>
    <dgm:cxn modelId="{2F2BC80B-73CA-43B8-8AED-A28FB9F2F037}" type="presOf" srcId="{4B3C6D68-1F62-485D-895F-3A8A663114B7}" destId="{462B479D-074E-4E93-AF71-1CF5D71D4783}" srcOrd="0" destOrd="0" presId="urn:microsoft.com/office/officeart/2005/8/layout/lProcess3"/>
    <dgm:cxn modelId="{688598DB-C9DE-46A0-AC80-40B029EA82CF}" srcId="{EB53E606-839A-416F-918F-BB7ABF334E41}" destId="{9246C381-A7ED-40E5-829C-22C3F15F54C2}" srcOrd="1" destOrd="0" parTransId="{2EA5D13E-2034-4E84-9B2E-0F68C2A153A8}" sibTransId="{6F7A8CD0-65F2-4594-A3EB-CEB089EEF9F1}"/>
    <dgm:cxn modelId="{29CB25AB-43D8-4991-9D9E-65A9BF8F133A}" type="presOf" srcId="{913A0BBF-083A-45BE-95FD-930CF6263FCD}" destId="{4B77F079-46AA-4F95-90A1-71D3D88E17C8}" srcOrd="0" destOrd="0" presId="urn:microsoft.com/office/officeart/2005/8/layout/lProcess3"/>
    <dgm:cxn modelId="{3956B7F3-AADF-45D6-95F6-5C1F20D96627}" srcId="{EB53E606-839A-416F-918F-BB7ABF334E41}" destId="{4F4B8112-6576-41D2-BA58-3F180129C4FD}" srcOrd="3" destOrd="0" parTransId="{6A7F9EDB-B203-4E26-815A-3DF5023BB6E8}" sibTransId="{84505C7A-616F-47C4-9C5B-D1EED7B27665}"/>
    <dgm:cxn modelId="{B3E36DC7-3868-4CCB-9AF8-9F492E58672D}" type="presOf" srcId="{427F74C5-1AEE-4BF7-8A6B-A4327B389122}" destId="{E4FD9038-F839-4347-A928-C61C8B7109B8}" srcOrd="0" destOrd="0" presId="urn:microsoft.com/office/officeart/2005/8/layout/lProcess3"/>
    <dgm:cxn modelId="{6288F3B3-5184-43E7-B74A-8B10A8DF94D8}" type="presOf" srcId="{4F4B8112-6576-41D2-BA58-3F180129C4FD}" destId="{8D088FCB-494A-4BE3-9A36-96839A9C0FE4}" srcOrd="0" destOrd="0" presId="urn:microsoft.com/office/officeart/2005/8/layout/lProcess3"/>
    <dgm:cxn modelId="{4109D110-06DE-478A-8764-E0F0446F2D46}" srcId="{EB53E606-839A-416F-918F-BB7ABF334E41}" destId="{4BC79C80-7BA2-4DFB-B2A7-6D6C563EF27D}" srcOrd="7" destOrd="0" parTransId="{873B786F-0C3A-4B39-AA95-A3E40F461938}" sibTransId="{48E6F8D1-7068-4707-BA8E-6FDB90217ED3}"/>
    <dgm:cxn modelId="{F62A1F96-456F-4B60-AF9B-6A710A89528D}" type="presOf" srcId="{1B61132A-7CAB-4C90-9425-0CBF4AA948A4}" destId="{70510857-7EC3-43E7-B9A3-8F03E8E4B3EC}" srcOrd="0" destOrd="0" presId="urn:microsoft.com/office/officeart/2005/8/layout/lProcess3"/>
    <dgm:cxn modelId="{D0A769F8-6035-4E21-82C2-DD7D524ADF48}" type="presOf" srcId="{B357B92E-D5C1-4BAF-AF02-6B29472C0CF0}" destId="{72F6C699-B48F-4140-8517-BEB498779C4E}" srcOrd="0" destOrd="0" presId="urn:microsoft.com/office/officeart/2005/8/layout/lProcess3"/>
    <dgm:cxn modelId="{17CE6B7F-3018-433A-B74E-A37E8C527403}" srcId="{4BC79C80-7BA2-4DFB-B2A7-6D6C563EF27D}" destId="{913A0BBF-083A-45BE-95FD-930CF6263FCD}" srcOrd="1" destOrd="0" parTransId="{2F58282C-3F95-4821-9614-C5B41AB4DF7B}" sibTransId="{77D80119-1FD1-43F9-8089-BD0B5898FABA}"/>
    <dgm:cxn modelId="{615386D6-D1BA-40F8-8D5E-97D4DA43595C}" srcId="{CD215A9C-0281-483B-8565-01E213CB88E8}" destId="{69CCBFF1-86AA-437A-893E-117506844FB5}" srcOrd="0" destOrd="0" parTransId="{A96AE744-31FD-46BB-ADDF-5537BFB0FB03}" sibTransId="{3B9473EE-67B8-4D4D-9470-F913D099599F}"/>
    <dgm:cxn modelId="{56E38C79-959E-4D20-A8C6-59D7ACDBFDEE}" srcId="{4F4B8112-6576-41D2-BA58-3F180129C4FD}" destId="{B152579C-BBA9-46AD-A7DA-594DEB472FF2}" srcOrd="2" destOrd="0" parTransId="{99D56059-B078-457A-966D-91D63E727308}" sibTransId="{F65EADD6-BC5B-4AFF-B2B7-FA5807E058CB}"/>
    <dgm:cxn modelId="{B959E6E9-7623-4CEE-AAA9-780CC92D9B7F}" type="presOf" srcId="{B3EEF410-63C4-4AAE-83F4-D728804CDB5F}" destId="{F70D882F-2D3B-4FC7-A588-B4A0763D85C2}" srcOrd="0" destOrd="0" presId="urn:microsoft.com/office/officeart/2005/8/layout/lProcess3"/>
    <dgm:cxn modelId="{C92B7F6E-580B-4DA1-BE01-33B0756F8FA8}" srcId="{DC164597-260F-44CF-BF03-3382F4DBF975}" destId="{B3EEF410-63C4-4AAE-83F4-D728804CDB5F}" srcOrd="3" destOrd="0" parTransId="{348DBB4C-19B8-464F-9C2D-65B44EBECD5E}" sibTransId="{0629156A-E40A-4E3D-A627-52F304FAC86A}"/>
    <dgm:cxn modelId="{8AAAC4A0-0F27-46FE-9C21-5691A218E292}" srcId="{DC164597-260F-44CF-BF03-3382F4DBF975}" destId="{415A0EEB-6463-4B6D-9570-FF860A1D8881}" srcOrd="1" destOrd="0" parTransId="{C7FD4337-C831-4A61-943A-6502D6AA1180}" sibTransId="{97B31467-3D16-4633-95E6-3F5241EF0D84}"/>
    <dgm:cxn modelId="{76BA4560-BE9A-411F-B25A-A65ECF94027F}" type="presOf" srcId="{B911189D-FF91-4202-BC06-219CD78915BE}" destId="{55BBBF51-669E-4A09-B0D2-BF8ED64C5190}" srcOrd="0" destOrd="0" presId="urn:microsoft.com/office/officeart/2005/8/layout/lProcess3"/>
    <dgm:cxn modelId="{6FF541DA-BA94-4B46-8CAD-D7DDC1AA6840}" srcId="{C847F949-3ABD-426C-92B5-D2B702886F3B}" destId="{3C721934-A064-4B89-BF0F-CC23A3192AFE}" srcOrd="1" destOrd="0" parTransId="{1AB90C69-7522-4D81-B7B3-9ED43258051E}" sibTransId="{5B2EB995-1F0B-4971-B168-62791A529995}"/>
    <dgm:cxn modelId="{0B434BE0-B87A-4DBB-8737-D3E129A6D4B7}" type="presOf" srcId="{5AF41D23-B01E-487B-800A-8B2EC3BF03BA}" destId="{B2E7B7F0-2B18-4672-8360-289C542F7163}" srcOrd="0" destOrd="0" presId="urn:microsoft.com/office/officeart/2005/8/layout/lProcess3"/>
    <dgm:cxn modelId="{94FDBCF5-D658-402B-8441-459D6D36F97B}" srcId="{A49D6B12-FDC7-4D25-98C8-6FFB3F9030D8}" destId="{07C1E2EE-9044-44D1-BE9D-0964D8A80046}" srcOrd="2" destOrd="0" parTransId="{9BA7A2F1-CD41-4CB7-9F16-1D00E8FEAA8A}" sibTransId="{2E5EACA1-EF61-441F-B21D-86F648BA50A7}"/>
    <dgm:cxn modelId="{D2580D45-7392-4C84-A570-A860D477A9C5}" type="presOf" srcId="{A2C76F5F-8E16-4FDF-890D-4ABA45A13726}" destId="{CE0211A1-7A99-42B7-B8CD-DA652DD846D3}" srcOrd="0" destOrd="0" presId="urn:microsoft.com/office/officeart/2005/8/layout/lProcess3"/>
    <dgm:cxn modelId="{991F20A4-EC28-48F4-989F-638DDC21056F}" type="presParOf" srcId="{822B3E70-88EB-4046-AFFF-FD3C0018BBB5}" destId="{77CBB882-8191-439D-B109-35A0FDBF7F3A}" srcOrd="0" destOrd="0" presId="urn:microsoft.com/office/officeart/2005/8/layout/lProcess3"/>
    <dgm:cxn modelId="{284E2394-DBA9-437D-868F-D34DBD0DE555}" type="presParOf" srcId="{77CBB882-8191-439D-B109-35A0FDBF7F3A}" destId="{63A00319-EF3B-49C1-BE0E-0524ADC43ADE}" srcOrd="0" destOrd="0" presId="urn:microsoft.com/office/officeart/2005/8/layout/lProcess3"/>
    <dgm:cxn modelId="{55CD8C32-F8D2-44AC-BACB-3BE887D3EB88}" type="presParOf" srcId="{77CBB882-8191-439D-B109-35A0FDBF7F3A}" destId="{511E99EF-8161-4A0C-B910-8D87D87AB553}" srcOrd="1" destOrd="0" presId="urn:microsoft.com/office/officeart/2005/8/layout/lProcess3"/>
    <dgm:cxn modelId="{C9482590-3ACB-4D05-AAE5-A962B70AE05E}" type="presParOf" srcId="{77CBB882-8191-439D-B109-35A0FDBF7F3A}" destId="{C7C85ED5-7B67-4E7B-A453-A97F812C17B5}" srcOrd="2" destOrd="0" presId="urn:microsoft.com/office/officeart/2005/8/layout/lProcess3"/>
    <dgm:cxn modelId="{6BF919F9-6E51-4193-8F5F-05A0B263386A}" type="presParOf" srcId="{822B3E70-88EB-4046-AFFF-FD3C0018BBB5}" destId="{B4153762-FA42-4AB5-BAA1-8BF687ED4116}" srcOrd="1" destOrd="0" presId="urn:microsoft.com/office/officeart/2005/8/layout/lProcess3"/>
    <dgm:cxn modelId="{3D61BED5-11F6-458D-9F80-4CCC3588E4AF}" type="presParOf" srcId="{822B3E70-88EB-4046-AFFF-FD3C0018BBB5}" destId="{5172ED9A-DF6D-4C3F-9023-B8D1B1453C04}" srcOrd="2" destOrd="0" presId="urn:microsoft.com/office/officeart/2005/8/layout/lProcess3"/>
    <dgm:cxn modelId="{356A7756-1785-408A-BF58-701C7AE6C3B8}" type="presParOf" srcId="{5172ED9A-DF6D-4C3F-9023-B8D1B1453C04}" destId="{B6BF7709-7360-4037-9819-DF6C22BB1D80}" srcOrd="0" destOrd="0" presId="urn:microsoft.com/office/officeart/2005/8/layout/lProcess3"/>
    <dgm:cxn modelId="{1944F749-09D4-4A3E-A804-209785063B24}" type="presParOf" srcId="{5172ED9A-DF6D-4C3F-9023-B8D1B1453C04}" destId="{5779A17F-E216-48DA-BEAB-AE7E283BCE81}" srcOrd="1" destOrd="0" presId="urn:microsoft.com/office/officeart/2005/8/layout/lProcess3"/>
    <dgm:cxn modelId="{5F4354DD-AEE7-478B-8DBB-B761A8705D0B}" type="presParOf" srcId="{5172ED9A-DF6D-4C3F-9023-B8D1B1453C04}" destId="{70510857-7EC3-43E7-B9A3-8F03E8E4B3EC}" srcOrd="2" destOrd="0" presId="urn:microsoft.com/office/officeart/2005/8/layout/lProcess3"/>
    <dgm:cxn modelId="{2B8AC109-BF73-4BC3-8508-CA4C075B41B1}" type="presParOf" srcId="{5172ED9A-DF6D-4C3F-9023-B8D1B1453C04}" destId="{D7195505-6981-48DF-8ED4-CD09BCF04E76}" srcOrd="3" destOrd="0" presId="urn:microsoft.com/office/officeart/2005/8/layout/lProcess3"/>
    <dgm:cxn modelId="{B2B51D5E-19AA-43B4-A3E0-CE096B044B4A}" type="presParOf" srcId="{5172ED9A-DF6D-4C3F-9023-B8D1B1453C04}" destId="{1AA3FEB9-111C-47A5-ABF2-09ECDBC5FF2E}" srcOrd="4" destOrd="0" presId="urn:microsoft.com/office/officeart/2005/8/layout/lProcess3"/>
    <dgm:cxn modelId="{52AFDFC1-2D1F-4DD6-802C-993E9A5210FE}" type="presParOf" srcId="{822B3E70-88EB-4046-AFFF-FD3C0018BBB5}" destId="{33A9DE09-207D-4592-B08E-7B22675A70F6}" srcOrd="3" destOrd="0" presId="urn:microsoft.com/office/officeart/2005/8/layout/lProcess3"/>
    <dgm:cxn modelId="{F618F47D-C51B-4263-9BA9-5D758D53F83E}" type="presParOf" srcId="{822B3E70-88EB-4046-AFFF-FD3C0018BBB5}" destId="{45F08D8C-66F9-42EE-8AF2-69ECF9DC7DC7}" srcOrd="4" destOrd="0" presId="urn:microsoft.com/office/officeart/2005/8/layout/lProcess3"/>
    <dgm:cxn modelId="{ECD6B053-10C7-4458-A919-243C18614722}" type="presParOf" srcId="{45F08D8C-66F9-42EE-8AF2-69ECF9DC7DC7}" destId="{FA20DCB3-12E0-44B5-A797-AEA417CA4F9A}" srcOrd="0" destOrd="0" presId="urn:microsoft.com/office/officeart/2005/8/layout/lProcess3"/>
    <dgm:cxn modelId="{4B5BE51C-8A5A-445D-A9FD-1319F8EC9F08}" type="presParOf" srcId="{45F08D8C-66F9-42EE-8AF2-69ECF9DC7DC7}" destId="{EFCD80D0-E888-48D7-95BF-1B17085B12B6}" srcOrd="1" destOrd="0" presId="urn:microsoft.com/office/officeart/2005/8/layout/lProcess3"/>
    <dgm:cxn modelId="{6E7B30B7-5484-4E91-8537-A9617926A8AE}" type="presParOf" srcId="{45F08D8C-66F9-42EE-8AF2-69ECF9DC7DC7}" destId="{E4FD9038-F839-4347-A928-C61C8B7109B8}" srcOrd="2" destOrd="0" presId="urn:microsoft.com/office/officeart/2005/8/layout/lProcess3"/>
    <dgm:cxn modelId="{B2308956-DF16-4CC9-A699-3BB176D5CCEA}" type="presParOf" srcId="{45F08D8C-66F9-42EE-8AF2-69ECF9DC7DC7}" destId="{2BB9C90F-6270-477F-BB00-19180EAEA855}" srcOrd="3" destOrd="0" presId="urn:microsoft.com/office/officeart/2005/8/layout/lProcess3"/>
    <dgm:cxn modelId="{72BF5BF9-382E-49F9-B59D-F85F41B47951}" type="presParOf" srcId="{45F08D8C-66F9-42EE-8AF2-69ECF9DC7DC7}" destId="{FDD1C0B0-71FF-4894-9668-832C8B2A7904}" srcOrd="4" destOrd="0" presId="urn:microsoft.com/office/officeart/2005/8/layout/lProcess3"/>
    <dgm:cxn modelId="{E0F987E4-13DB-42E9-A8B4-57C40F6FAC1B}" type="presParOf" srcId="{45F08D8C-66F9-42EE-8AF2-69ECF9DC7DC7}" destId="{C29F9047-4349-4522-8D75-E7023744E9FE}" srcOrd="5" destOrd="0" presId="urn:microsoft.com/office/officeart/2005/8/layout/lProcess3"/>
    <dgm:cxn modelId="{B34D8249-139D-4B57-B2D4-033FD1FFB13E}" type="presParOf" srcId="{45F08D8C-66F9-42EE-8AF2-69ECF9DC7DC7}" destId="{40C89324-6A07-456C-876A-BF23B5140A65}" srcOrd="6" destOrd="0" presId="urn:microsoft.com/office/officeart/2005/8/layout/lProcess3"/>
    <dgm:cxn modelId="{FDCD8976-A6E4-4176-B95F-A43D805179EE}" type="presParOf" srcId="{822B3E70-88EB-4046-AFFF-FD3C0018BBB5}" destId="{FEC092F4-D2AA-4731-AAB9-4514F2A3568B}" srcOrd="5" destOrd="0" presId="urn:microsoft.com/office/officeart/2005/8/layout/lProcess3"/>
    <dgm:cxn modelId="{93E063A6-9EA4-422F-9077-C1B957DC5986}" type="presParOf" srcId="{822B3E70-88EB-4046-AFFF-FD3C0018BBB5}" destId="{AA11467F-F9FF-4A53-8F83-FC24788B38B7}" srcOrd="6" destOrd="0" presId="urn:microsoft.com/office/officeart/2005/8/layout/lProcess3"/>
    <dgm:cxn modelId="{CCC2E48A-8EC2-42D7-B49C-5ABAAC8CE683}" type="presParOf" srcId="{AA11467F-F9FF-4A53-8F83-FC24788B38B7}" destId="{8D088FCB-494A-4BE3-9A36-96839A9C0FE4}" srcOrd="0" destOrd="0" presId="urn:microsoft.com/office/officeart/2005/8/layout/lProcess3"/>
    <dgm:cxn modelId="{F8B71760-615F-4229-A540-93DC0E6F8FBC}" type="presParOf" srcId="{AA11467F-F9FF-4A53-8F83-FC24788B38B7}" destId="{F712C125-9E4F-4FC4-9978-4B033D8B52A8}" srcOrd="1" destOrd="0" presId="urn:microsoft.com/office/officeart/2005/8/layout/lProcess3"/>
    <dgm:cxn modelId="{1FC3121F-6B32-4518-818D-07AC25A4C47C}" type="presParOf" srcId="{AA11467F-F9FF-4A53-8F83-FC24788B38B7}" destId="{40A07579-1426-4762-891B-B99CBC5228EC}" srcOrd="2" destOrd="0" presId="urn:microsoft.com/office/officeart/2005/8/layout/lProcess3"/>
    <dgm:cxn modelId="{3AD3A747-CD26-4967-AB8B-369A3579187D}" type="presParOf" srcId="{AA11467F-F9FF-4A53-8F83-FC24788B38B7}" destId="{E7EEA8BF-9293-47DE-A21A-755FAD0ACFDF}" srcOrd="3" destOrd="0" presId="urn:microsoft.com/office/officeart/2005/8/layout/lProcess3"/>
    <dgm:cxn modelId="{783DC27D-34A0-43F6-8B84-66CFDCA248D2}" type="presParOf" srcId="{AA11467F-F9FF-4A53-8F83-FC24788B38B7}" destId="{E8593183-2F9F-483E-A439-98DBC84CA9DC}" srcOrd="4" destOrd="0" presId="urn:microsoft.com/office/officeart/2005/8/layout/lProcess3"/>
    <dgm:cxn modelId="{0B17F68A-D90C-4292-9957-8F5197A5AF06}" type="presParOf" srcId="{AA11467F-F9FF-4A53-8F83-FC24788B38B7}" destId="{EDF2EF0E-9756-4C0D-8F96-54F16A23EC36}" srcOrd="5" destOrd="0" presId="urn:microsoft.com/office/officeart/2005/8/layout/lProcess3"/>
    <dgm:cxn modelId="{4115555D-789A-4519-8A01-90E6C40C320F}" type="presParOf" srcId="{AA11467F-F9FF-4A53-8F83-FC24788B38B7}" destId="{FA36B756-4D19-4A2B-ACB7-93E0C95C6AB1}" srcOrd="6" destOrd="0" presId="urn:microsoft.com/office/officeart/2005/8/layout/lProcess3"/>
    <dgm:cxn modelId="{1B057C07-2532-48EB-8739-A8CFBBD9CC2A}" type="presParOf" srcId="{AA11467F-F9FF-4A53-8F83-FC24788B38B7}" destId="{DDD69CA7-0DD8-4902-99F5-8BDD39385B1B}" srcOrd="7" destOrd="0" presId="urn:microsoft.com/office/officeart/2005/8/layout/lProcess3"/>
    <dgm:cxn modelId="{DE3E607B-4CF4-4BDB-AAC3-6C3359FC634C}" type="presParOf" srcId="{AA11467F-F9FF-4A53-8F83-FC24788B38B7}" destId="{AF78F35A-8ECA-4740-91D2-642A583C54AD}" srcOrd="8" destOrd="0" presId="urn:microsoft.com/office/officeart/2005/8/layout/lProcess3"/>
    <dgm:cxn modelId="{0F2EBDAE-466C-4E22-89EE-75AF128786E8}" type="presParOf" srcId="{822B3E70-88EB-4046-AFFF-FD3C0018BBB5}" destId="{B4E00DAF-8EDE-457E-8059-F5D6536721BD}" srcOrd="7" destOrd="0" presId="urn:microsoft.com/office/officeart/2005/8/layout/lProcess3"/>
    <dgm:cxn modelId="{EF30EC1C-A007-43A7-B224-FD8BCDE65FDD}" type="presParOf" srcId="{822B3E70-88EB-4046-AFFF-FD3C0018BBB5}" destId="{91BEF7A6-09B7-43E9-A877-CC9B996B0918}" srcOrd="8" destOrd="0" presId="urn:microsoft.com/office/officeart/2005/8/layout/lProcess3"/>
    <dgm:cxn modelId="{6272A2BA-BAF6-4082-94FD-7D810335921F}" type="presParOf" srcId="{91BEF7A6-09B7-43E9-A877-CC9B996B0918}" destId="{692F523A-1FE2-4D9F-9E68-26D334779519}" srcOrd="0" destOrd="0" presId="urn:microsoft.com/office/officeart/2005/8/layout/lProcess3"/>
    <dgm:cxn modelId="{4CECF801-D03B-4434-ADAD-FFD977AF9696}" type="presParOf" srcId="{91BEF7A6-09B7-43E9-A877-CC9B996B0918}" destId="{3FAE99BE-D170-4EC5-9D9C-0F124D2AA2B7}" srcOrd="1" destOrd="0" presId="urn:microsoft.com/office/officeart/2005/8/layout/lProcess3"/>
    <dgm:cxn modelId="{DAF959CC-83E8-47F6-9817-C454632F570B}" type="presParOf" srcId="{91BEF7A6-09B7-43E9-A877-CC9B996B0918}" destId="{929D87D5-0299-49B5-B5CC-C57DCFFC402C}" srcOrd="2" destOrd="0" presId="urn:microsoft.com/office/officeart/2005/8/layout/lProcess3"/>
    <dgm:cxn modelId="{A3B9B713-11CC-453D-958D-B0A1833722D7}" type="presParOf" srcId="{91BEF7A6-09B7-43E9-A877-CC9B996B0918}" destId="{D1165873-1ECB-4552-BA86-87D550150EE8}" srcOrd="3" destOrd="0" presId="urn:microsoft.com/office/officeart/2005/8/layout/lProcess3"/>
    <dgm:cxn modelId="{A5F05A52-3148-4190-A55C-C03286E0D652}" type="presParOf" srcId="{91BEF7A6-09B7-43E9-A877-CC9B996B0918}" destId="{A034F266-7CA8-4022-9165-A592F61B2B99}" srcOrd="4" destOrd="0" presId="urn:microsoft.com/office/officeart/2005/8/layout/lProcess3"/>
    <dgm:cxn modelId="{87EBB666-7ADC-4EEC-B9AE-992A86D65A71}" type="presParOf" srcId="{91BEF7A6-09B7-43E9-A877-CC9B996B0918}" destId="{707435DD-E27F-4118-999A-5E5FCA2B2F6F}" srcOrd="5" destOrd="0" presId="urn:microsoft.com/office/officeart/2005/8/layout/lProcess3"/>
    <dgm:cxn modelId="{3F289161-4E86-4140-9756-8D9DEF23E13F}" type="presParOf" srcId="{91BEF7A6-09B7-43E9-A877-CC9B996B0918}" destId="{2BC61505-28D1-45D9-9123-BBC766E88F3F}" srcOrd="6" destOrd="0" presId="urn:microsoft.com/office/officeart/2005/8/layout/lProcess3"/>
    <dgm:cxn modelId="{EC6E5EAF-7A83-46AD-87A8-86D1663C047D}" type="presParOf" srcId="{91BEF7A6-09B7-43E9-A877-CC9B996B0918}" destId="{FFA1981C-F763-4969-9D8F-FCF1C373C14D}" srcOrd="7" destOrd="0" presId="urn:microsoft.com/office/officeart/2005/8/layout/lProcess3"/>
    <dgm:cxn modelId="{CBC81536-24F4-4D15-8F31-A5ABA6D74B86}" type="presParOf" srcId="{91BEF7A6-09B7-43E9-A877-CC9B996B0918}" destId="{F70D882F-2D3B-4FC7-A588-B4A0763D85C2}" srcOrd="8" destOrd="0" presId="urn:microsoft.com/office/officeart/2005/8/layout/lProcess3"/>
    <dgm:cxn modelId="{642C03A9-9890-41AC-96D9-E14448BC4243}" type="presParOf" srcId="{91BEF7A6-09B7-43E9-A877-CC9B996B0918}" destId="{0AEDDF18-1184-4C22-BA4E-50137526D0A7}" srcOrd="9" destOrd="0" presId="urn:microsoft.com/office/officeart/2005/8/layout/lProcess3"/>
    <dgm:cxn modelId="{586F8C9F-3C70-4976-850E-40DB9AA862C4}" type="presParOf" srcId="{91BEF7A6-09B7-43E9-A877-CC9B996B0918}" destId="{F0BD7B2B-EC1A-44EB-A400-946D906239B3}" srcOrd="10" destOrd="0" presId="urn:microsoft.com/office/officeart/2005/8/layout/lProcess3"/>
    <dgm:cxn modelId="{51660499-67A1-4D1A-BA5A-0A1C20F6457A}" type="presParOf" srcId="{822B3E70-88EB-4046-AFFF-FD3C0018BBB5}" destId="{EEAB0001-8CFD-4A99-83DF-C80D2276DF19}" srcOrd="9" destOrd="0" presId="urn:microsoft.com/office/officeart/2005/8/layout/lProcess3"/>
    <dgm:cxn modelId="{F693F4F4-D2E1-4F25-9A9B-D0510A70B208}" type="presParOf" srcId="{822B3E70-88EB-4046-AFFF-FD3C0018BBB5}" destId="{2465BDC4-BF3A-47FC-A7B2-E05DF7144AEC}" srcOrd="10" destOrd="0" presId="urn:microsoft.com/office/officeart/2005/8/layout/lProcess3"/>
    <dgm:cxn modelId="{4E9426A8-FCF9-47A0-A97B-5C79A21670DD}" type="presParOf" srcId="{2465BDC4-BF3A-47FC-A7B2-E05DF7144AEC}" destId="{B2E7B7F0-2B18-4672-8360-289C542F7163}" srcOrd="0" destOrd="0" presId="urn:microsoft.com/office/officeart/2005/8/layout/lProcess3"/>
    <dgm:cxn modelId="{B440794E-73BA-4669-A1E6-3C147103693D}" type="presParOf" srcId="{2465BDC4-BF3A-47FC-A7B2-E05DF7144AEC}" destId="{C7302CCE-5904-4B8D-A371-9FCB777CC1F2}" srcOrd="1" destOrd="0" presId="urn:microsoft.com/office/officeart/2005/8/layout/lProcess3"/>
    <dgm:cxn modelId="{C13BF35A-D00E-4D2A-8E50-9E060F7788FF}" type="presParOf" srcId="{2465BDC4-BF3A-47FC-A7B2-E05DF7144AEC}" destId="{72F6C699-B48F-4140-8517-BEB498779C4E}" srcOrd="2" destOrd="0" presId="urn:microsoft.com/office/officeart/2005/8/layout/lProcess3"/>
    <dgm:cxn modelId="{D9F8A16E-2105-41DB-B3DA-AC5C7DB11FC1}" type="presParOf" srcId="{822B3E70-88EB-4046-AFFF-FD3C0018BBB5}" destId="{D4536EF5-A407-4573-BE5E-433336F3D0E9}" srcOrd="11" destOrd="0" presId="urn:microsoft.com/office/officeart/2005/8/layout/lProcess3"/>
    <dgm:cxn modelId="{53B56208-DB59-4C77-98E6-1D032A34A79F}" type="presParOf" srcId="{822B3E70-88EB-4046-AFFF-FD3C0018BBB5}" destId="{2774098D-3F16-4173-9777-B005F4D4AC30}" srcOrd="12" destOrd="0" presId="urn:microsoft.com/office/officeart/2005/8/layout/lProcess3"/>
    <dgm:cxn modelId="{9D07FA6A-4063-41F8-A5D7-9EDE04B213A4}" type="presParOf" srcId="{2774098D-3F16-4173-9777-B005F4D4AC30}" destId="{CE0211A1-7A99-42B7-B8CD-DA652DD846D3}" srcOrd="0" destOrd="0" presId="urn:microsoft.com/office/officeart/2005/8/layout/lProcess3"/>
    <dgm:cxn modelId="{AEBADDD7-6987-42E9-926A-6C6E81ECD320}" type="presParOf" srcId="{2774098D-3F16-4173-9777-B005F4D4AC30}" destId="{AEA31F99-52AD-4706-AB3E-932BA9D80651}" srcOrd="1" destOrd="0" presId="urn:microsoft.com/office/officeart/2005/8/layout/lProcess3"/>
    <dgm:cxn modelId="{57274B02-2FF3-4F18-9350-B060D5D7B340}" type="presParOf" srcId="{2774098D-3F16-4173-9777-B005F4D4AC30}" destId="{90634C5E-26C2-4E9C-B058-D58E22E201F0}" srcOrd="2" destOrd="0" presId="urn:microsoft.com/office/officeart/2005/8/layout/lProcess3"/>
    <dgm:cxn modelId="{279A7473-40D5-4B2E-AC24-F655893EAAC2}" type="presParOf" srcId="{2774098D-3F16-4173-9777-B005F4D4AC30}" destId="{C568A0C0-F30A-4632-AAFE-84505F4CDC14}" srcOrd="3" destOrd="0" presId="urn:microsoft.com/office/officeart/2005/8/layout/lProcess3"/>
    <dgm:cxn modelId="{1AF51221-C0A4-42A3-B16E-10FE1D634834}" type="presParOf" srcId="{2774098D-3F16-4173-9777-B005F4D4AC30}" destId="{462B479D-074E-4E93-AF71-1CF5D71D4783}" srcOrd="4" destOrd="0" presId="urn:microsoft.com/office/officeart/2005/8/layout/lProcess3"/>
    <dgm:cxn modelId="{6FE45F73-4034-4DB3-B9B5-C2B3B83671AE}" type="presParOf" srcId="{822B3E70-88EB-4046-AFFF-FD3C0018BBB5}" destId="{DF42A5FD-E79E-4651-BE6C-F9EB86DA05EF}" srcOrd="13" destOrd="0" presId="urn:microsoft.com/office/officeart/2005/8/layout/lProcess3"/>
    <dgm:cxn modelId="{04694985-B7FF-413F-A38F-B9B72598E22A}" type="presParOf" srcId="{822B3E70-88EB-4046-AFFF-FD3C0018BBB5}" destId="{88765EC4-5D7C-4088-909F-7CBF25209EA2}" srcOrd="14" destOrd="0" presId="urn:microsoft.com/office/officeart/2005/8/layout/lProcess3"/>
    <dgm:cxn modelId="{1FA8BE2B-727E-4625-A137-63007FA13696}" type="presParOf" srcId="{88765EC4-5D7C-4088-909F-7CBF25209EA2}" destId="{8900EA1E-1655-4F13-A6D5-6998EEC92D42}" srcOrd="0" destOrd="0" presId="urn:microsoft.com/office/officeart/2005/8/layout/lProcess3"/>
    <dgm:cxn modelId="{EDDE9AB0-65A9-4CE9-A7E4-BFC2A456F76F}" type="presParOf" srcId="{88765EC4-5D7C-4088-909F-7CBF25209EA2}" destId="{1BC376EF-7328-495E-B807-3DF65D315B13}" srcOrd="1" destOrd="0" presId="urn:microsoft.com/office/officeart/2005/8/layout/lProcess3"/>
    <dgm:cxn modelId="{5210996C-9C1A-47F9-8AE7-5300F8EECF60}" type="presParOf" srcId="{88765EC4-5D7C-4088-909F-7CBF25209EA2}" destId="{7844E6FF-C3B0-4E8A-9386-A6A69BE5E319}" srcOrd="2" destOrd="0" presId="urn:microsoft.com/office/officeart/2005/8/layout/lProcess3"/>
    <dgm:cxn modelId="{41F6DC33-D7E1-436A-96FC-4E0B128A9A44}" type="presParOf" srcId="{88765EC4-5D7C-4088-909F-7CBF25209EA2}" destId="{850582DB-9C21-4743-AC9D-5991131CBC92}" srcOrd="3" destOrd="0" presId="urn:microsoft.com/office/officeart/2005/8/layout/lProcess3"/>
    <dgm:cxn modelId="{219D4540-F490-425D-9DE1-83FB4A1195B7}" type="presParOf" srcId="{88765EC4-5D7C-4088-909F-7CBF25209EA2}" destId="{4B77F079-46AA-4F95-90A1-71D3D88E17C8}" srcOrd="4" destOrd="0" presId="urn:microsoft.com/office/officeart/2005/8/layout/lProcess3"/>
    <dgm:cxn modelId="{E080A84B-4165-4680-99C4-41C8D715D767}" type="presParOf" srcId="{88765EC4-5D7C-4088-909F-7CBF25209EA2}" destId="{516F5419-4C69-47DC-9165-8725627B7DC3}" srcOrd="5" destOrd="0" presId="urn:microsoft.com/office/officeart/2005/8/layout/lProcess3"/>
    <dgm:cxn modelId="{F8834575-9F77-4C4E-9D14-126B885130B5}" type="presParOf" srcId="{88765EC4-5D7C-4088-909F-7CBF25209EA2}" destId="{FAB33AB9-569A-42C9-BDB3-3DA52B237E7D}" srcOrd="6" destOrd="0" presId="urn:microsoft.com/office/officeart/2005/8/layout/lProcess3"/>
    <dgm:cxn modelId="{977D9D7A-7449-4E46-82F6-74D5E26B282F}" type="presParOf" srcId="{822B3E70-88EB-4046-AFFF-FD3C0018BBB5}" destId="{D08DEF33-7318-4A35-93F1-EF349DA57561}" srcOrd="15" destOrd="0" presId="urn:microsoft.com/office/officeart/2005/8/layout/lProcess3"/>
    <dgm:cxn modelId="{A4F6C106-F721-43DE-B191-094742D46460}" type="presParOf" srcId="{822B3E70-88EB-4046-AFFF-FD3C0018BBB5}" destId="{35C5DAA7-5AA3-4E63-A83D-82191EA8D4E6}" srcOrd="16" destOrd="0" presId="urn:microsoft.com/office/officeart/2005/8/layout/lProcess3"/>
    <dgm:cxn modelId="{EF39628A-1DAE-4D47-A3D5-5CDDC4BE3913}" type="presParOf" srcId="{35C5DAA7-5AA3-4E63-A83D-82191EA8D4E6}" destId="{EB072FA3-4851-4834-9198-9A6AB34C9752}" srcOrd="0" destOrd="0" presId="urn:microsoft.com/office/officeart/2005/8/layout/lProcess3"/>
    <dgm:cxn modelId="{83F69286-C318-4BD0-A476-CCED80BB8FE7}" type="presParOf" srcId="{35C5DAA7-5AA3-4E63-A83D-82191EA8D4E6}" destId="{C5B46BF2-1EE5-4B2C-9D7B-C30F617DC57F}" srcOrd="1" destOrd="0" presId="urn:microsoft.com/office/officeart/2005/8/layout/lProcess3"/>
    <dgm:cxn modelId="{7D7825A2-42FF-4F10-9796-7FF76A79CC44}" type="presParOf" srcId="{35C5DAA7-5AA3-4E63-A83D-82191EA8D4E6}" destId="{55BBBF51-669E-4A09-B0D2-BF8ED64C5190}" srcOrd="2" destOrd="0" presId="urn:microsoft.com/office/officeart/2005/8/layout/lProcess3"/>
    <dgm:cxn modelId="{9B013D83-521C-43CA-8E64-C221808FD9CF}" type="presParOf" srcId="{35C5DAA7-5AA3-4E63-A83D-82191EA8D4E6}" destId="{69223768-4C97-42AC-9213-17CC3B6D4D63}" srcOrd="3" destOrd="0" presId="urn:microsoft.com/office/officeart/2005/8/layout/lProcess3"/>
    <dgm:cxn modelId="{7683B9E0-6545-4BDF-8EFD-3B5136122B28}" type="presParOf" srcId="{35C5DAA7-5AA3-4E63-A83D-82191EA8D4E6}" destId="{F8199CB4-950E-485A-93D6-43E3F641AD14}" srcOrd="4" destOrd="0" presId="urn:microsoft.com/office/officeart/2005/8/layout/lProcess3"/>
    <dgm:cxn modelId="{520A19FC-A4B7-49D6-A6A5-DF23F687A4AB}" type="presParOf" srcId="{35C5DAA7-5AA3-4E63-A83D-82191EA8D4E6}" destId="{6E53C6A2-3D16-475A-932C-07E47B553F48}" srcOrd="5" destOrd="0" presId="urn:microsoft.com/office/officeart/2005/8/layout/lProcess3"/>
    <dgm:cxn modelId="{0FB9A82F-B8BB-46EA-A724-82E890545D50}" type="presParOf" srcId="{35C5DAA7-5AA3-4E63-A83D-82191EA8D4E6}" destId="{ADE28AE6-3E10-4D08-9F93-31F8096ACFDB}" srcOrd="6" destOrd="0" presId="urn:microsoft.com/office/officeart/2005/8/layout/lProcess3"/>
    <dgm:cxn modelId="{8A2BC7D7-181A-44F2-80C5-EA546C2ACE6E}" type="presParOf" srcId="{35C5DAA7-5AA3-4E63-A83D-82191EA8D4E6}" destId="{A4FE0851-EED3-485A-9D2C-1A0027F51D13}" srcOrd="7" destOrd="0" presId="urn:microsoft.com/office/officeart/2005/8/layout/lProcess3"/>
    <dgm:cxn modelId="{3AD51F2F-8433-46A8-8475-67E2F09BC1C4}" type="presParOf" srcId="{35C5DAA7-5AA3-4E63-A83D-82191EA8D4E6}" destId="{A0487B55-D8B9-4BDC-A2E3-D55765FFEDCC}" srcOrd="8" destOrd="0" presId="urn:microsoft.com/office/officeart/2005/8/layout/lProcess3"/>
    <dgm:cxn modelId="{3BD349D6-E919-49C5-A742-4724971C22D6}" type="presParOf" srcId="{822B3E70-88EB-4046-AFFF-FD3C0018BBB5}" destId="{F1ECA9B7-6F5B-4798-84EB-936A502ADA2F}" srcOrd="17" destOrd="0" presId="urn:microsoft.com/office/officeart/2005/8/layout/lProcess3"/>
    <dgm:cxn modelId="{D55BE3BD-5FEE-405B-AAF3-5C7FBE6296C3}" type="presParOf" srcId="{822B3E70-88EB-4046-AFFF-FD3C0018BBB5}" destId="{D3FC9F3C-A4A1-4793-8699-5C68F062E990}" srcOrd="18" destOrd="0" presId="urn:microsoft.com/office/officeart/2005/8/layout/lProcess3"/>
    <dgm:cxn modelId="{C610FAB5-385F-40FA-A70E-AF870BFA86BE}" type="presParOf" srcId="{D3FC9F3C-A4A1-4793-8699-5C68F062E990}" destId="{2E54279D-5E1E-4E1B-9273-5D97CF1DC4BA}" srcOrd="0" destOrd="0" presId="urn:microsoft.com/office/officeart/2005/8/layout/lProcess3"/>
    <dgm:cxn modelId="{AA4F0AEF-12B1-4E07-9767-4A6ADA6F6265}" type="presParOf" srcId="{D3FC9F3C-A4A1-4793-8699-5C68F062E990}" destId="{B92506F3-439E-481F-B06A-E3B1E81BCDDB}" srcOrd="1" destOrd="0" presId="urn:microsoft.com/office/officeart/2005/8/layout/lProcess3"/>
    <dgm:cxn modelId="{B6ED6878-606C-47BB-A00A-155D82D290AB}" type="presParOf" srcId="{D3FC9F3C-A4A1-4793-8699-5C68F062E990}" destId="{767FCDE5-458F-4574-B4DD-F8B1ED4AC3FA}" srcOrd="2" destOrd="0" presId="urn:microsoft.com/office/officeart/2005/8/layout/lProcess3"/>
    <dgm:cxn modelId="{0D07F07B-E1D9-4DD3-BC85-BE742C489B0E}" type="presParOf" srcId="{D3FC9F3C-A4A1-4793-8699-5C68F062E990}" destId="{11D25E8F-EA10-4E39-AC3B-53B94CE522A8}" srcOrd="3" destOrd="0" presId="urn:microsoft.com/office/officeart/2005/8/layout/lProcess3"/>
    <dgm:cxn modelId="{87413B88-503B-4958-BD93-A48AC496E3EE}" type="presParOf" srcId="{D3FC9F3C-A4A1-4793-8699-5C68F062E990}" destId="{64017673-9614-45B6-9542-DE49CEE6807F}" srcOrd="4" destOrd="0" presId="urn:microsoft.com/office/officeart/2005/8/layout/lProcess3"/>
    <dgm:cxn modelId="{78C3B6A9-A0CE-455F-B636-B27E5DA175FC}" type="presParOf" srcId="{D3FC9F3C-A4A1-4793-8699-5C68F062E990}" destId="{DF66AECE-E860-4372-9550-947563579F24}" srcOrd="5" destOrd="0" presId="urn:microsoft.com/office/officeart/2005/8/layout/lProcess3"/>
    <dgm:cxn modelId="{D6BD17BB-CF57-4B57-9510-4DA45DCDE097}" type="presParOf" srcId="{D3FC9F3C-A4A1-4793-8699-5C68F062E990}" destId="{F94A9594-5791-4D6C-AC61-50492620CA2F}" srcOrd="6" destOrd="0" presId="urn:microsoft.com/office/officeart/2005/8/layout/lProcess3"/>
    <dgm:cxn modelId="{99621B50-0BF7-4E8E-AC38-9A4BC811C382}" type="presParOf" srcId="{D3FC9F3C-A4A1-4793-8699-5C68F062E990}" destId="{FC50D660-6DC5-4F77-B0EE-329B71A18C97}" srcOrd="7" destOrd="0" presId="urn:microsoft.com/office/officeart/2005/8/layout/lProcess3"/>
    <dgm:cxn modelId="{68E240CA-2C70-416D-B5B6-D6929D912987}" type="presParOf" srcId="{D3FC9F3C-A4A1-4793-8699-5C68F062E990}" destId="{D989B02A-6547-4A2D-A5B0-3CA9EC0F1109}" srcOrd="8" destOrd="0" presId="urn:microsoft.com/office/officeart/2005/8/layout/lProcess3"/>
    <dgm:cxn modelId="{3E2D57F0-DB0D-478E-806E-C6D1AD349F32}" type="presParOf" srcId="{D3FC9F3C-A4A1-4793-8699-5C68F062E990}" destId="{10B9C264-C32D-46CC-BDB3-351BD509B1F7}" srcOrd="9" destOrd="0" presId="urn:microsoft.com/office/officeart/2005/8/layout/lProcess3"/>
    <dgm:cxn modelId="{B69AC673-789E-4A50-9F57-C48BA19D09C4}" type="presParOf" srcId="{D3FC9F3C-A4A1-4793-8699-5C68F062E990}" destId="{68307E37-2FB9-44B5-92CF-D6D75E0C1EB2}" srcOrd="1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CC211E5-3B75-43B6-8DE4-164E7A95863D}" type="doc">
      <dgm:prSet loTypeId="urn:microsoft.com/office/officeart/2005/8/layout/hProcess7#1" loCatId="process" qsTypeId="urn:microsoft.com/office/officeart/2005/8/quickstyle/simple1#5" qsCatId="simple" csTypeId="urn:microsoft.com/office/officeart/2005/8/colors/accent1_2#2" csCatId="accent1" phldr="1"/>
      <dgm:spPr/>
      <dgm:t>
        <a:bodyPr/>
        <a:lstStyle/>
        <a:p>
          <a:endParaRPr lang="en-US"/>
        </a:p>
      </dgm:t>
    </dgm:pt>
    <dgm:pt modelId="{B39E9AE6-5CB6-4741-BA92-7A933FDF4815}">
      <dgm:prSet phldrT="[Texto]"/>
      <dgm:spPr>
        <a:solidFill>
          <a:srgbClr val="FF6600"/>
        </a:solidFill>
      </dgm:spPr>
      <dgm:t>
        <a:bodyPr/>
        <a:lstStyle/>
        <a:p>
          <a:r>
            <a:rPr lang="es-MX" dirty="0" smtClean="0"/>
            <a:t>Todos</a:t>
          </a:r>
          <a:endParaRPr lang="en-US" dirty="0"/>
        </a:p>
      </dgm:t>
    </dgm:pt>
    <dgm:pt modelId="{E2D17B53-69C0-4C02-9C04-F3F0D820A791}" type="parTrans" cxnId="{31148F3F-E1D4-4F9C-A3EF-E572B2357235}">
      <dgm:prSet/>
      <dgm:spPr/>
      <dgm:t>
        <a:bodyPr/>
        <a:lstStyle/>
        <a:p>
          <a:endParaRPr lang="en-US"/>
        </a:p>
      </dgm:t>
    </dgm:pt>
    <dgm:pt modelId="{42EC9D28-5501-41F4-B33C-7D84CF372F4C}" type="sibTrans" cxnId="{31148F3F-E1D4-4F9C-A3EF-E572B2357235}">
      <dgm:prSet/>
      <dgm:spPr/>
      <dgm:t>
        <a:bodyPr/>
        <a:lstStyle/>
        <a:p>
          <a:endParaRPr lang="en-US"/>
        </a:p>
      </dgm:t>
    </dgm:pt>
    <dgm:pt modelId="{67E2992C-ED37-43AA-970E-DA6415E803D2}">
      <dgm:prSet phldrT="[Texto]"/>
      <dgm:spPr>
        <a:solidFill>
          <a:srgbClr val="FFC000"/>
        </a:solidFill>
      </dgm:spPr>
      <dgm:t>
        <a:bodyPr/>
        <a:lstStyle/>
        <a:p>
          <a:r>
            <a:rPr lang="es-MX" b="1" dirty="0" smtClean="0"/>
            <a:t>- Exentos de cualquier cobro obligatorio que condicione su postulación, ingreso o permanencia en el establecimiento.</a:t>
          </a:r>
          <a:endParaRPr lang="en-US" b="1" dirty="0"/>
        </a:p>
      </dgm:t>
    </dgm:pt>
    <dgm:pt modelId="{25026C06-A64C-4822-8136-FE3F7C80FD8F}" type="parTrans" cxnId="{570B6C2B-7322-422A-B2EB-7DE289181AC1}">
      <dgm:prSet/>
      <dgm:spPr/>
      <dgm:t>
        <a:bodyPr/>
        <a:lstStyle/>
        <a:p>
          <a:endParaRPr lang="en-US"/>
        </a:p>
      </dgm:t>
    </dgm:pt>
    <dgm:pt modelId="{F05E26FC-9233-43D4-ABC8-57702C650450}" type="sibTrans" cxnId="{570B6C2B-7322-422A-B2EB-7DE289181AC1}">
      <dgm:prSet/>
      <dgm:spPr/>
      <dgm:t>
        <a:bodyPr/>
        <a:lstStyle/>
        <a:p>
          <a:endParaRPr lang="en-US"/>
        </a:p>
      </dgm:t>
    </dgm:pt>
    <dgm:pt modelId="{F13B6C2A-8F25-478C-A141-A6DDDE24549F}">
      <dgm:prSet phldrT="[Texto]"/>
      <dgm:spPr>
        <a:solidFill>
          <a:srgbClr val="00B050"/>
        </a:solidFill>
      </dgm:spPr>
      <dgm:t>
        <a:bodyPr/>
        <a:lstStyle/>
        <a:p>
          <a:r>
            <a:rPr lang="es-MX" dirty="0" smtClean="0"/>
            <a:t>Emergentes</a:t>
          </a:r>
          <a:endParaRPr lang="en-US" dirty="0"/>
        </a:p>
      </dgm:t>
    </dgm:pt>
    <dgm:pt modelId="{A469D9D3-1B2B-4BC3-9FE7-E826A79B8CDA}" type="parTrans" cxnId="{B0DAA2B2-EDE5-4F14-AD7C-CD91F50C6607}">
      <dgm:prSet/>
      <dgm:spPr/>
      <dgm:t>
        <a:bodyPr/>
        <a:lstStyle/>
        <a:p>
          <a:endParaRPr lang="en-US"/>
        </a:p>
      </dgm:t>
    </dgm:pt>
    <dgm:pt modelId="{125A174D-2B31-4C50-8253-D5E3706041FC}" type="sibTrans" cxnId="{B0DAA2B2-EDE5-4F14-AD7C-CD91F50C6607}">
      <dgm:prSet/>
      <dgm:spPr/>
      <dgm:t>
        <a:bodyPr/>
        <a:lstStyle/>
        <a:p>
          <a:endParaRPr lang="en-US"/>
        </a:p>
      </dgm:t>
    </dgm:pt>
    <dgm:pt modelId="{C2EAE6D3-0F95-4EF8-9BF1-39FF2D39417D}">
      <dgm:prSet phldrT="[Texto]"/>
      <dgm:spPr/>
      <dgm:t>
        <a:bodyPr/>
        <a:lstStyle/>
        <a:p>
          <a:r>
            <a:rPr lang="es-MX" b="1" dirty="0" smtClean="0"/>
            <a:t>- Coordinar y articular acciones con las instituciones y redes de servicios sociales competentes para detectar, derivar y tratar problemas sicológicos, sociales y necesidades educativas especiales de los alumnos prioritarios.</a:t>
          </a:r>
          <a:endParaRPr lang="en-US" b="1" dirty="0"/>
        </a:p>
      </dgm:t>
    </dgm:pt>
    <dgm:pt modelId="{02747530-8409-4285-A710-03F3DEF59D25}" type="parTrans" cxnId="{478193F0-725B-48F1-81EF-28835BDD1241}">
      <dgm:prSet/>
      <dgm:spPr/>
      <dgm:t>
        <a:bodyPr/>
        <a:lstStyle/>
        <a:p>
          <a:endParaRPr lang="en-US"/>
        </a:p>
      </dgm:t>
    </dgm:pt>
    <dgm:pt modelId="{FF593DB2-9545-41A5-9817-94900D99D3D9}" type="sibTrans" cxnId="{478193F0-725B-48F1-81EF-28835BDD1241}">
      <dgm:prSet/>
      <dgm:spPr/>
      <dgm:t>
        <a:bodyPr/>
        <a:lstStyle/>
        <a:p>
          <a:endParaRPr lang="en-US"/>
        </a:p>
      </dgm:t>
    </dgm:pt>
    <dgm:pt modelId="{5BA0D456-BF6F-4D7B-A565-B002165E1BAF}">
      <dgm:prSet phldrT="[Texto]"/>
      <dgm:spPr>
        <a:solidFill>
          <a:schemeClr val="accent5">
            <a:lumMod val="75000"/>
          </a:schemeClr>
        </a:solidFill>
      </dgm:spPr>
      <dgm:t>
        <a:bodyPr/>
        <a:lstStyle/>
        <a:p>
          <a:r>
            <a:rPr lang="es-MX" dirty="0" smtClean="0"/>
            <a:t>En Recuperación</a:t>
          </a:r>
          <a:endParaRPr lang="en-US" dirty="0"/>
        </a:p>
      </dgm:t>
    </dgm:pt>
    <dgm:pt modelId="{1785143B-A11D-4BC9-9774-D3C595339511}" type="parTrans" cxnId="{BCCEE14A-B86E-4986-8147-EEB7E090CB11}">
      <dgm:prSet/>
      <dgm:spPr/>
      <dgm:t>
        <a:bodyPr/>
        <a:lstStyle/>
        <a:p>
          <a:endParaRPr lang="en-US"/>
        </a:p>
      </dgm:t>
    </dgm:pt>
    <dgm:pt modelId="{A29B8787-4EC0-440D-905F-D0FA4A71465F}" type="sibTrans" cxnId="{BCCEE14A-B86E-4986-8147-EEB7E090CB11}">
      <dgm:prSet/>
      <dgm:spPr/>
      <dgm:t>
        <a:bodyPr/>
        <a:lstStyle/>
        <a:p>
          <a:endParaRPr lang="en-US"/>
        </a:p>
      </dgm:t>
    </dgm:pt>
    <dgm:pt modelId="{2865C619-4A5B-4704-B4D2-62D009CF64A8}">
      <dgm:prSet phldrT="[Texto]"/>
      <dgm:spPr/>
      <dgm:t>
        <a:bodyPr/>
        <a:lstStyle/>
        <a:p>
          <a:r>
            <a:rPr lang="es-MX" b="1" dirty="0" smtClean="0"/>
            <a:t>- Mejorar el rendimiento académico de los alumnos prioritarios para lograr los estándares nacionales de Emergentes en 4 años.</a:t>
          </a:r>
          <a:endParaRPr lang="en-US" b="1" dirty="0"/>
        </a:p>
      </dgm:t>
    </dgm:pt>
    <dgm:pt modelId="{4D63628D-6C75-47A2-BE81-705915A3A1CF}" type="parTrans" cxnId="{6C3265EF-2351-4687-AE0A-5CAA992FFEA1}">
      <dgm:prSet/>
      <dgm:spPr/>
      <dgm:t>
        <a:bodyPr/>
        <a:lstStyle/>
        <a:p>
          <a:endParaRPr lang="en-US"/>
        </a:p>
      </dgm:t>
    </dgm:pt>
    <dgm:pt modelId="{DF7DFD2A-2C6B-4646-BC34-E315BE6B6806}" type="sibTrans" cxnId="{6C3265EF-2351-4687-AE0A-5CAA992FFEA1}">
      <dgm:prSet/>
      <dgm:spPr/>
      <dgm:t>
        <a:bodyPr/>
        <a:lstStyle/>
        <a:p>
          <a:endParaRPr lang="en-US"/>
        </a:p>
      </dgm:t>
    </dgm:pt>
    <dgm:pt modelId="{DFB6CCCA-A33D-4740-A865-F5B7C4C0E8BA}">
      <dgm:prSet/>
      <dgm:spPr>
        <a:solidFill>
          <a:srgbClr val="FFC000"/>
        </a:solidFill>
      </dgm:spPr>
      <dgm:t>
        <a:bodyPr/>
        <a:lstStyle/>
        <a:p>
          <a:r>
            <a:rPr lang="es-MX" b="1" dirty="0" smtClean="0"/>
            <a:t>- En el PME se deben contemplar medidas con especial énfasis en ellos.</a:t>
          </a:r>
          <a:endParaRPr lang="en-US" b="1" dirty="0"/>
        </a:p>
      </dgm:t>
    </dgm:pt>
    <dgm:pt modelId="{621CF401-9C3A-4A7C-9422-9FC9D3F24047}" type="parTrans" cxnId="{2A346C00-C09C-4CF5-A982-D52A021487B1}">
      <dgm:prSet/>
      <dgm:spPr/>
      <dgm:t>
        <a:bodyPr/>
        <a:lstStyle/>
        <a:p>
          <a:endParaRPr lang="en-US"/>
        </a:p>
      </dgm:t>
    </dgm:pt>
    <dgm:pt modelId="{99C26700-4FA4-4C91-8D8A-89BCA1A902FD}" type="sibTrans" cxnId="{2A346C00-C09C-4CF5-A982-D52A021487B1}">
      <dgm:prSet/>
      <dgm:spPr/>
      <dgm:t>
        <a:bodyPr/>
        <a:lstStyle/>
        <a:p>
          <a:endParaRPr lang="en-US"/>
        </a:p>
      </dgm:t>
    </dgm:pt>
    <dgm:pt modelId="{8168161F-FEBF-4A48-A8FF-8CFEC844D33D}">
      <dgm:prSet/>
      <dgm:spPr>
        <a:solidFill>
          <a:srgbClr val="FFC000"/>
        </a:solidFill>
      </dgm:spPr>
      <dgm:t>
        <a:bodyPr/>
        <a:lstStyle/>
        <a:p>
          <a:r>
            <a:rPr lang="es-MX" b="1" dirty="0" smtClean="0"/>
            <a:t>- Tienen que establecer y cumplir, especialmente, las metas de efectividad del rendimiento académico.</a:t>
          </a:r>
          <a:endParaRPr lang="en-US" b="1" dirty="0"/>
        </a:p>
      </dgm:t>
    </dgm:pt>
    <dgm:pt modelId="{1464C3EB-190C-44D9-B080-E27C59BFBF77}" type="parTrans" cxnId="{82F3F686-2AC4-47EA-B2CE-C4CFF535A4F1}">
      <dgm:prSet/>
      <dgm:spPr/>
      <dgm:t>
        <a:bodyPr/>
        <a:lstStyle/>
        <a:p>
          <a:endParaRPr lang="en-US"/>
        </a:p>
      </dgm:t>
    </dgm:pt>
    <dgm:pt modelId="{A01B4375-87E0-42E6-A273-3D09CF423CF3}" type="sibTrans" cxnId="{82F3F686-2AC4-47EA-B2CE-C4CFF535A4F1}">
      <dgm:prSet/>
      <dgm:spPr/>
      <dgm:t>
        <a:bodyPr/>
        <a:lstStyle/>
        <a:p>
          <a:endParaRPr lang="en-US"/>
        </a:p>
      </dgm:t>
    </dgm:pt>
    <dgm:pt modelId="{5DBF12C5-8175-431D-9533-783C066B7730}" type="pres">
      <dgm:prSet presAssocID="{3CC211E5-3B75-43B6-8DE4-164E7A95863D}" presName="Name0" presStyleCnt="0">
        <dgm:presLayoutVars>
          <dgm:dir/>
          <dgm:animLvl val="lvl"/>
          <dgm:resizeHandles val="exact"/>
        </dgm:presLayoutVars>
      </dgm:prSet>
      <dgm:spPr/>
      <dgm:t>
        <a:bodyPr/>
        <a:lstStyle/>
        <a:p>
          <a:endParaRPr lang="en-US"/>
        </a:p>
      </dgm:t>
    </dgm:pt>
    <dgm:pt modelId="{FCB16C1A-32A9-4FAD-B443-D6AE5CDCC40D}" type="pres">
      <dgm:prSet presAssocID="{B39E9AE6-5CB6-4741-BA92-7A933FDF4815}" presName="compositeNode" presStyleCnt="0">
        <dgm:presLayoutVars>
          <dgm:bulletEnabled val="1"/>
        </dgm:presLayoutVars>
      </dgm:prSet>
      <dgm:spPr/>
    </dgm:pt>
    <dgm:pt modelId="{492F0568-F55C-4F91-AD5A-E5C0DADCA480}" type="pres">
      <dgm:prSet presAssocID="{B39E9AE6-5CB6-4741-BA92-7A933FDF4815}" presName="bgRect" presStyleLbl="node1" presStyleIdx="0" presStyleCnt="3" custScaleY="151175" custLinFactNeighborX="-2112"/>
      <dgm:spPr/>
      <dgm:t>
        <a:bodyPr/>
        <a:lstStyle/>
        <a:p>
          <a:endParaRPr lang="en-US"/>
        </a:p>
      </dgm:t>
    </dgm:pt>
    <dgm:pt modelId="{F3C0B184-6B2B-4FBF-A51D-0A22728DE472}" type="pres">
      <dgm:prSet presAssocID="{B39E9AE6-5CB6-4741-BA92-7A933FDF4815}" presName="parentNode" presStyleLbl="node1" presStyleIdx="0" presStyleCnt="3">
        <dgm:presLayoutVars>
          <dgm:chMax val="0"/>
          <dgm:bulletEnabled val="1"/>
        </dgm:presLayoutVars>
      </dgm:prSet>
      <dgm:spPr/>
      <dgm:t>
        <a:bodyPr/>
        <a:lstStyle/>
        <a:p>
          <a:endParaRPr lang="en-US"/>
        </a:p>
      </dgm:t>
    </dgm:pt>
    <dgm:pt modelId="{27A9E576-0F38-4F9D-BCC9-3964BAD9B012}" type="pres">
      <dgm:prSet presAssocID="{B39E9AE6-5CB6-4741-BA92-7A933FDF4815}" presName="childNode" presStyleLbl="node1" presStyleIdx="0" presStyleCnt="3">
        <dgm:presLayoutVars>
          <dgm:bulletEnabled val="1"/>
        </dgm:presLayoutVars>
      </dgm:prSet>
      <dgm:spPr/>
      <dgm:t>
        <a:bodyPr/>
        <a:lstStyle/>
        <a:p>
          <a:endParaRPr lang="en-US"/>
        </a:p>
      </dgm:t>
    </dgm:pt>
    <dgm:pt modelId="{70040093-A38A-431C-95FB-21171808D58C}" type="pres">
      <dgm:prSet presAssocID="{42EC9D28-5501-41F4-B33C-7D84CF372F4C}" presName="hSp" presStyleCnt="0"/>
      <dgm:spPr/>
    </dgm:pt>
    <dgm:pt modelId="{B79AA85E-516E-418C-81CA-7D73A48563A8}" type="pres">
      <dgm:prSet presAssocID="{42EC9D28-5501-41F4-B33C-7D84CF372F4C}" presName="vProcSp" presStyleCnt="0"/>
      <dgm:spPr/>
    </dgm:pt>
    <dgm:pt modelId="{819D7BB1-5064-4C87-A9EB-C28EAEC4983C}" type="pres">
      <dgm:prSet presAssocID="{42EC9D28-5501-41F4-B33C-7D84CF372F4C}" presName="vSp1" presStyleCnt="0"/>
      <dgm:spPr/>
    </dgm:pt>
    <dgm:pt modelId="{31FCBDE4-5F75-415C-B0A1-007E6460BE3E}" type="pres">
      <dgm:prSet presAssocID="{42EC9D28-5501-41F4-B33C-7D84CF372F4C}" presName="simulatedConn" presStyleLbl="solidFgAcc1" presStyleIdx="0" presStyleCnt="2"/>
      <dgm:spPr>
        <a:solidFill>
          <a:srgbClr val="FFCC00"/>
        </a:solidFill>
        <a:ln>
          <a:solidFill>
            <a:schemeClr val="bg1"/>
          </a:solidFill>
        </a:ln>
        <a:effectLst/>
      </dgm:spPr>
      <dgm:t>
        <a:bodyPr/>
        <a:lstStyle/>
        <a:p>
          <a:endParaRPr lang="en-US"/>
        </a:p>
      </dgm:t>
    </dgm:pt>
    <dgm:pt modelId="{F9E6A51D-43EA-4D5E-BF05-DEEEF1BAFF9E}" type="pres">
      <dgm:prSet presAssocID="{42EC9D28-5501-41F4-B33C-7D84CF372F4C}" presName="vSp2" presStyleCnt="0"/>
      <dgm:spPr/>
    </dgm:pt>
    <dgm:pt modelId="{01A6A9B3-BD07-4EBB-9E17-AC2750132BFE}" type="pres">
      <dgm:prSet presAssocID="{42EC9D28-5501-41F4-B33C-7D84CF372F4C}" presName="sibTrans" presStyleCnt="0"/>
      <dgm:spPr/>
    </dgm:pt>
    <dgm:pt modelId="{9417BF14-72D5-4544-B816-38B5328E1E07}" type="pres">
      <dgm:prSet presAssocID="{F13B6C2A-8F25-478C-A141-A6DDDE24549F}" presName="compositeNode" presStyleCnt="0">
        <dgm:presLayoutVars>
          <dgm:bulletEnabled val="1"/>
        </dgm:presLayoutVars>
      </dgm:prSet>
      <dgm:spPr/>
    </dgm:pt>
    <dgm:pt modelId="{243126E6-CF86-4D99-B954-0351CBD90501}" type="pres">
      <dgm:prSet presAssocID="{F13B6C2A-8F25-478C-A141-A6DDDE24549F}" presName="bgRect" presStyleLbl="node1" presStyleIdx="1" presStyleCnt="3" custScaleY="151175"/>
      <dgm:spPr/>
      <dgm:t>
        <a:bodyPr/>
        <a:lstStyle/>
        <a:p>
          <a:endParaRPr lang="en-US"/>
        </a:p>
      </dgm:t>
    </dgm:pt>
    <dgm:pt modelId="{A2221E3B-0951-4EA4-B837-F82AA731514E}" type="pres">
      <dgm:prSet presAssocID="{F13B6C2A-8F25-478C-A141-A6DDDE24549F}" presName="parentNode" presStyleLbl="node1" presStyleIdx="1" presStyleCnt="3">
        <dgm:presLayoutVars>
          <dgm:chMax val="0"/>
          <dgm:bulletEnabled val="1"/>
        </dgm:presLayoutVars>
      </dgm:prSet>
      <dgm:spPr/>
      <dgm:t>
        <a:bodyPr/>
        <a:lstStyle/>
        <a:p>
          <a:endParaRPr lang="en-US"/>
        </a:p>
      </dgm:t>
    </dgm:pt>
    <dgm:pt modelId="{C6629CE1-BD2D-4E10-855C-1CAC170FAE66}" type="pres">
      <dgm:prSet presAssocID="{F13B6C2A-8F25-478C-A141-A6DDDE24549F}" presName="childNode" presStyleLbl="node1" presStyleIdx="1" presStyleCnt="3">
        <dgm:presLayoutVars>
          <dgm:bulletEnabled val="1"/>
        </dgm:presLayoutVars>
      </dgm:prSet>
      <dgm:spPr/>
      <dgm:t>
        <a:bodyPr/>
        <a:lstStyle/>
        <a:p>
          <a:endParaRPr lang="en-US"/>
        </a:p>
      </dgm:t>
    </dgm:pt>
    <dgm:pt modelId="{743854F0-FE91-40A4-9802-292FA717AD65}" type="pres">
      <dgm:prSet presAssocID="{125A174D-2B31-4C50-8253-D5E3706041FC}" presName="hSp" presStyleCnt="0"/>
      <dgm:spPr/>
    </dgm:pt>
    <dgm:pt modelId="{F195F948-8A55-47AE-A7EB-FDD0CA86E43B}" type="pres">
      <dgm:prSet presAssocID="{125A174D-2B31-4C50-8253-D5E3706041FC}" presName="vProcSp" presStyleCnt="0"/>
      <dgm:spPr/>
    </dgm:pt>
    <dgm:pt modelId="{3FB4B568-65F1-4122-A368-298E337F36E5}" type="pres">
      <dgm:prSet presAssocID="{125A174D-2B31-4C50-8253-D5E3706041FC}" presName="vSp1" presStyleCnt="0"/>
      <dgm:spPr/>
    </dgm:pt>
    <dgm:pt modelId="{6437E1C5-1C17-43A2-84D9-3E941706EE36}" type="pres">
      <dgm:prSet presAssocID="{125A174D-2B31-4C50-8253-D5E3706041FC}" presName="simulatedConn" presStyleLbl="solidFgAcc1" presStyleIdx="1" presStyleCnt="2"/>
      <dgm:spPr>
        <a:solidFill>
          <a:srgbClr val="FFCC00"/>
        </a:solidFill>
        <a:ln>
          <a:solidFill>
            <a:schemeClr val="bg1"/>
          </a:solidFill>
        </a:ln>
        <a:effectLst/>
      </dgm:spPr>
      <dgm:t>
        <a:bodyPr/>
        <a:lstStyle/>
        <a:p>
          <a:endParaRPr lang="en-US"/>
        </a:p>
      </dgm:t>
    </dgm:pt>
    <dgm:pt modelId="{D852933A-2BC8-4074-BEFB-14FC74D1C8CE}" type="pres">
      <dgm:prSet presAssocID="{125A174D-2B31-4C50-8253-D5E3706041FC}" presName="vSp2" presStyleCnt="0"/>
      <dgm:spPr/>
    </dgm:pt>
    <dgm:pt modelId="{A02391A7-2044-48C9-80DA-0ABA8274BB7A}" type="pres">
      <dgm:prSet presAssocID="{125A174D-2B31-4C50-8253-D5E3706041FC}" presName="sibTrans" presStyleCnt="0"/>
      <dgm:spPr/>
    </dgm:pt>
    <dgm:pt modelId="{E34B9E06-5CFD-477A-A906-F8F6FD560E57}" type="pres">
      <dgm:prSet presAssocID="{5BA0D456-BF6F-4D7B-A565-B002165E1BAF}" presName="compositeNode" presStyleCnt="0">
        <dgm:presLayoutVars>
          <dgm:bulletEnabled val="1"/>
        </dgm:presLayoutVars>
      </dgm:prSet>
      <dgm:spPr/>
    </dgm:pt>
    <dgm:pt modelId="{7C1793CA-C7AC-439F-BCB7-F22DB61FB283}" type="pres">
      <dgm:prSet presAssocID="{5BA0D456-BF6F-4D7B-A565-B002165E1BAF}" presName="bgRect" presStyleLbl="node1" presStyleIdx="2" presStyleCnt="3" custScaleY="151175"/>
      <dgm:spPr/>
      <dgm:t>
        <a:bodyPr/>
        <a:lstStyle/>
        <a:p>
          <a:endParaRPr lang="en-US"/>
        </a:p>
      </dgm:t>
    </dgm:pt>
    <dgm:pt modelId="{15C9F7F6-32B3-48F8-84E0-495F7685DAEB}" type="pres">
      <dgm:prSet presAssocID="{5BA0D456-BF6F-4D7B-A565-B002165E1BAF}" presName="parentNode" presStyleLbl="node1" presStyleIdx="2" presStyleCnt="3">
        <dgm:presLayoutVars>
          <dgm:chMax val="0"/>
          <dgm:bulletEnabled val="1"/>
        </dgm:presLayoutVars>
      </dgm:prSet>
      <dgm:spPr/>
      <dgm:t>
        <a:bodyPr/>
        <a:lstStyle/>
        <a:p>
          <a:endParaRPr lang="en-US"/>
        </a:p>
      </dgm:t>
    </dgm:pt>
    <dgm:pt modelId="{2FE12950-C784-470E-B842-A74EB2C56A0E}" type="pres">
      <dgm:prSet presAssocID="{5BA0D456-BF6F-4D7B-A565-B002165E1BAF}" presName="childNode" presStyleLbl="node1" presStyleIdx="2" presStyleCnt="3">
        <dgm:presLayoutVars>
          <dgm:bulletEnabled val="1"/>
        </dgm:presLayoutVars>
      </dgm:prSet>
      <dgm:spPr/>
      <dgm:t>
        <a:bodyPr/>
        <a:lstStyle/>
        <a:p>
          <a:endParaRPr lang="en-US"/>
        </a:p>
      </dgm:t>
    </dgm:pt>
  </dgm:ptLst>
  <dgm:cxnLst>
    <dgm:cxn modelId="{113D4463-6CA9-4D9D-8D37-0965F36FA324}" type="presOf" srcId="{B39E9AE6-5CB6-4741-BA92-7A933FDF4815}" destId="{F3C0B184-6B2B-4FBF-A51D-0A22728DE472}" srcOrd="1" destOrd="0" presId="urn:microsoft.com/office/officeart/2005/8/layout/hProcess7#1"/>
    <dgm:cxn modelId="{ADFA8C1F-DB12-44A3-A4D2-B0BDB086F34C}" type="presOf" srcId="{67E2992C-ED37-43AA-970E-DA6415E803D2}" destId="{27A9E576-0F38-4F9D-BCC9-3964BAD9B012}" srcOrd="0" destOrd="0" presId="urn:microsoft.com/office/officeart/2005/8/layout/hProcess7#1"/>
    <dgm:cxn modelId="{A1C8965F-CDBE-408A-8D55-62F11E262167}" type="presOf" srcId="{2865C619-4A5B-4704-B4D2-62D009CF64A8}" destId="{2FE12950-C784-470E-B842-A74EB2C56A0E}" srcOrd="0" destOrd="0" presId="urn:microsoft.com/office/officeart/2005/8/layout/hProcess7#1"/>
    <dgm:cxn modelId="{00656918-01FC-4A54-A81F-CDD673DE32AB}" type="presOf" srcId="{F13B6C2A-8F25-478C-A141-A6DDDE24549F}" destId="{A2221E3B-0951-4EA4-B837-F82AA731514E}" srcOrd="1" destOrd="0" presId="urn:microsoft.com/office/officeart/2005/8/layout/hProcess7#1"/>
    <dgm:cxn modelId="{8862EF12-7FF7-4660-AA78-F785BAA02822}" type="presOf" srcId="{3CC211E5-3B75-43B6-8DE4-164E7A95863D}" destId="{5DBF12C5-8175-431D-9533-783C066B7730}" srcOrd="0" destOrd="0" presId="urn:microsoft.com/office/officeart/2005/8/layout/hProcess7#1"/>
    <dgm:cxn modelId="{82F3F686-2AC4-47EA-B2CE-C4CFF535A4F1}" srcId="{B39E9AE6-5CB6-4741-BA92-7A933FDF4815}" destId="{8168161F-FEBF-4A48-A8FF-8CFEC844D33D}" srcOrd="2" destOrd="0" parTransId="{1464C3EB-190C-44D9-B080-E27C59BFBF77}" sibTransId="{A01B4375-87E0-42E6-A273-3D09CF423CF3}"/>
    <dgm:cxn modelId="{8F8FA338-098A-40BF-A6DC-CD3EC55D8426}" type="presOf" srcId="{8168161F-FEBF-4A48-A8FF-8CFEC844D33D}" destId="{27A9E576-0F38-4F9D-BCC9-3964BAD9B012}" srcOrd="0" destOrd="2" presId="urn:microsoft.com/office/officeart/2005/8/layout/hProcess7#1"/>
    <dgm:cxn modelId="{31148F3F-E1D4-4F9C-A3EF-E572B2357235}" srcId="{3CC211E5-3B75-43B6-8DE4-164E7A95863D}" destId="{B39E9AE6-5CB6-4741-BA92-7A933FDF4815}" srcOrd="0" destOrd="0" parTransId="{E2D17B53-69C0-4C02-9C04-F3F0D820A791}" sibTransId="{42EC9D28-5501-41F4-B33C-7D84CF372F4C}"/>
    <dgm:cxn modelId="{2B4B0597-03A3-4230-8DC1-A3D5595E66FA}" type="presOf" srcId="{5BA0D456-BF6F-4D7B-A565-B002165E1BAF}" destId="{15C9F7F6-32B3-48F8-84E0-495F7685DAEB}" srcOrd="1" destOrd="0" presId="urn:microsoft.com/office/officeart/2005/8/layout/hProcess7#1"/>
    <dgm:cxn modelId="{570B6C2B-7322-422A-B2EB-7DE289181AC1}" srcId="{B39E9AE6-5CB6-4741-BA92-7A933FDF4815}" destId="{67E2992C-ED37-43AA-970E-DA6415E803D2}" srcOrd="0" destOrd="0" parTransId="{25026C06-A64C-4822-8136-FE3F7C80FD8F}" sibTransId="{F05E26FC-9233-43D4-ABC8-57702C650450}"/>
    <dgm:cxn modelId="{4BF8B059-3356-4DE2-82AF-1B5DC77A0ACE}" type="presOf" srcId="{DFB6CCCA-A33D-4740-A865-F5B7C4C0E8BA}" destId="{27A9E576-0F38-4F9D-BCC9-3964BAD9B012}" srcOrd="0" destOrd="1" presId="urn:microsoft.com/office/officeart/2005/8/layout/hProcess7#1"/>
    <dgm:cxn modelId="{BCCEE14A-B86E-4986-8147-EEB7E090CB11}" srcId="{3CC211E5-3B75-43B6-8DE4-164E7A95863D}" destId="{5BA0D456-BF6F-4D7B-A565-B002165E1BAF}" srcOrd="2" destOrd="0" parTransId="{1785143B-A11D-4BC9-9774-D3C595339511}" sibTransId="{A29B8787-4EC0-440D-905F-D0FA4A71465F}"/>
    <dgm:cxn modelId="{ACB4A75F-335B-4012-AEF8-8F9F9B7BE7B0}" type="presOf" srcId="{F13B6C2A-8F25-478C-A141-A6DDDE24549F}" destId="{243126E6-CF86-4D99-B954-0351CBD90501}" srcOrd="0" destOrd="0" presId="urn:microsoft.com/office/officeart/2005/8/layout/hProcess7#1"/>
    <dgm:cxn modelId="{B0DAA2B2-EDE5-4F14-AD7C-CD91F50C6607}" srcId="{3CC211E5-3B75-43B6-8DE4-164E7A95863D}" destId="{F13B6C2A-8F25-478C-A141-A6DDDE24549F}" srcOrd="1" destOrd="0" parTransId="{A469D9D3-1B2B-4BC3-9FE7-E826A79B8CDA}" sibTransId="{125A174D-2B31-4C50-8253-D5E3706041FC}"/>
    <dgm:cxn modelId="{3D498B6B-0FE9-427E-9F37-7834DB5AD967}" type="presOf" srcId="{C2EAE6D3-0F95-4EF8-9BF1-39FF2D39417D}" destId="{C6629CE1-BD2D-4E10-855C-1CAC170FAE66}" srcOrd="0" destOrd="0" presId="urn:microsoft.com/office/officeart/2005/8/layout/hProcess7#1"/>
    <dgm:cxn modelId="{478193F0-725B-48F1-81EF-28835BDD1241}" srcId="{F13B6C2A-8F25-478C-A141-A6DDDE24549F}" destId="{C2EAE6D3-0F95-4EF8-9BF1-39FF2D39417D}" srcOrd="0" destOrd="0" parTransId="{02747530-8409-4285-A710-03F3DEF59D25}" sibTransId="{FF593DB2-9545-41A5-9817-94900D99D3D9}"/>
    <dgm:cxn modelId="{6C3265EF-2351-4687-AE0A-5CAA992FFEA1}" srcId="{5BA0D456-BF6F-4D7B-A565-B002165E1BAF}" destId="{2865C619-4A5B-4704-B4D2-62D009CF64A8}" srcOrd="0" destOrd="0" parTransId="{4D63628D-6C75-47A2-BE81-705915A3A1CF}" sibTransId="{DF7DFD2A-2C6B-4646-BC34-E315BE6B6806}"/>
    <dgm:cxn modelId="{2A346C00-C09C-4CF5-A982-D52A021487B1}" srcId="{B39E9AE6-5CB6-4741-BA92-7A933FDF4815}" destId="{DFB6CCCA-A33D-4740-A865-F5B7C4C0E8BA}" srcOrd="1" destOrd="0" parTransId="{621CF401-9C3A-4A7C-9422-9FC9D3F24047}" sibTransId="{99C26700-4FA4-4C91-8D8A-89BCA1A902FD}"/>
    <dgm:cxn modelId="{11A8C459-835F-415D-97B3-E4833205A2CA}" type="presOf" srcId="{B39E9AE6-5CB6-4741-BA92-7A933FDF4815}" destId="{492F0568-F55C-4F91-AD5A-E5C0DADCA480}" srcOrd="0" destOrd="0" presId="urn:microsoft.com/office/officeart/2005/8/layout/hProcess7#1"/>
    <dgm:cxn modelId="{0E448F4B-1072-4DC7-B1F7-F543913951AE}" type="presOf" srcId="{5BA0D456-BF6F-4D7B-A565-B002165E1BAF}" destId="{7C1793CA-C7AC-439F-BCB7-F22DB61FB283}" srcOrd="0" destOrd="0" presId="urn:microsoft.com/office/officeart/2005/8/layout/hProcess7#1"/>
    <dgm:cxn modelId="{ED668A2C-8D80-4B8F-91B5-70B25C12A45C}" type="presParOf" srcId="{5DBF12C5-8175-431D-9533-783C066B7730}" destId="{FCB16C1A-32A9-4FAD-B443-D6AE5CDCC40D}" srcOrd="0" destOrd="0" presId="urn:microsoft.com/office/officeart/2005/8/layout/hProcess7#1"/>
    <dgm:cxn modelId="{4CA3C9EF-31CB-4FCC-B569-731289EF8074}" type="presParOf" srcId="{FCB16C1A-32A9-4FAD-B443-D6AE5CDCC40D}" destId="{492F0568-F55C-4F91-AD5A-E5C0DADCA480}" srcOrd="0" destOrd="0" presId="urn:microsoft.com/office/officeart/2005/8/layout/hProcess7#1"/>
    <dgm:cxn modelId="{2554520E-CDDB-48C8-9A45-AB51D2C646D5}" type="presParOf" srcId="{FCB16C1A-32A9-4FAD-B443-D6AE5CDCC40D}" destId="{F3C0B184-6B2B-4FBF-A51D-0A22728DE472}" srcOrd="1" destOrd="0" presId="urn:microsoft.com/office/officeart/2005/8/layout/hProcess7#1"/>
    <dgm:cxn modelId="{44DDD5B6-DB34-4DAF-94B6-D79DFCA7EFE7}" type="presParOf" srcId="{FCB16C1A-32A9-4FAD-B443-D6AE5CDCC40D}" destId="{27A9E576-0F38-4F9D-BCC9-3964BAD9B012}" srcOrd="2" destOrd="0" presId="urn:microsoft.com/office/officeart/2005/8/layout/hProcess7#1"/>
    <dgm:cxn modelId="{952E4D96-590B-483D-BFD7-99EFEBB92DFA}" type="presParOf" srcId="{5DBF12C5-8175-431D-9533-783C066B7730}" destId="{70040093-A38A-431C-95FB-21171808D58C}" srcOrd="1" destOrd="0" presId="urn:microsoft.com/office/officeart/2005/8/layout/hProcess7#1"/>
    <dgm:cxn modelId="{0CAF2005-0133-4E92-9CFF-B5276FCE56DE}" type="presParOf" srcId="{5DBF12C5-8175-431D-9533-783C066B7730}" destId="{B79AA85E-516E-418C-81CA-7D73A48563A8}" srcOrd="2" destOrd="0" presId="urn:microsoft.com/office/officeart/2005/8/layout/hProcess7#1"/>
    <dgm:cxn modelId="{9EF5919E-4C3A-477C-8426-C39352CF9045}" type="presParOf" srcId="{B79AA85E-516E-418C-81CA-7D73A48563A8}" destId="{819D7BB1-5064-4C87-A9EB-C28EAEC4983C}" srcOrd="0" destOrd="0" presId="urn:microsoft.com/office/officeart/2005/8/layout/hProcess7#1"/>
    <dgm:cxn modelId="{95E1C48B-C671-4FA2-85B5-7AA62D3BC728}" type="presParOf" srcId="{B79AA85E-516E-418C-81CA-7D73A48563A8}" destId="{31FCBDE4-5F75-415C-B0A1-007E6460BE3E}" srcOrd="1" destOrd="0" presId="urn:microsoft.com/office/officeart/2005/8/layout/hProcess7#1"/>
    <dgm:cxn modelId="{21EEFCD7-9E87-4343-A74E-EEA2EB89E50A}" type="presParOf" srcId="{B79AA85E-516E-418C-81CA-7D73A48563A8}" destId="{F9E6A51D-43EA-4D5E-BF05-DEEEF1BAFF9E}" srcOrd="2" destOrd="0" presId="urn:microsoft.com/office/officeart/2005/8/layout/hProcess7#1"/>
    <dgm:cxn modelId="{A669F09C-1F0F-4EDE-A9CA-B739146BD1C8}" type="presParOf" srcId="{5DBF12C5-8175-431D-9533-783C066B7730}" destId="{01A6A9B3-BD07-4EBB-9E17-AC2750132BFE}" srcOrd="3" destOrd="0" presId="urn:microsoft.com/office/officeart/2005/8/layout/hProcess7#1"/>
    <dgm:cxn modelId="{465D9065-3284-4349-B364-119006D52E51}" type="presParOf" srcId="{5DBF12C5-8175-431D-9533-783C066B7730}" destId="{9417BF14-72D5-4544-B816-38B5328E1E07}" srcOrd="4" destOrd="0" presId="urn:microsoft.com/office/officeart/2005/8/layout/hProcess7#1"/>
    <dgm:cxn modelId="{7426A065-9496-4C68-8ABD-3BE08E231CF8}" type="presParOf" srcId="{9417BF14-72D5-4544-B816-38B5328E1E07}" destId="{243126E6-CF86-4D99-B954-0351CBD90501}" srcOrd="0" destOrd="0" presId="urn:microsoft.com/office/officeart/2005/8/layout/hProcess7#1"/>
    <dgm:cxn modelId="{E6CED3E3-4FB6-4606-B59D-BBD3D162BAD3}" type="presParOf" srcId="{9417BF14-72D5-4544-B816-38B5328E1E07}" destId="{A2221E3B-0951-4EA4-B837-F82AA731514E}" srcOrd="1" destOrd="0" presId="urn:microsoft.com/office/officeart/2005/8/layout/hProcess7#1"/>
    <dgm:cxn modelId="{FCAE2D73-3354-428C-B0BE-F965E777EDA6}" type="presParOf" srcId="{9417BF14-72D5-4544-B816-38B5328E1E07}" destId="{C6629CE1-BD2D-4E10-855C-1CAC170FAE66}" srcOrd="2" destOrd="0" presId="urn:microsoft.com/office/officeart/2005/8/layout/hProcess7#1"/>
    <dgm:cxn modelId="{9AE2637A-E836-42DA-BF41-E05D412E4D61}" type="presParOf" srcId="{5DBF12C5-8175-431D-9533-783C066B7730}" destId="{743854F0-FE91-40A4-9802-292FA717AD65}" srcOrd="5" destOrd="0" presId="urn:microsoft.com/office/officeart/2005/8/layout/hProcess7#1"/>
    <dgm:cxn modelId="{ACC3004A-C066-4C70-825D-FAC1E8E6B026}" type="presParOf" srcId="{5DBF12C5-8175-431D-9533-783C066B7730}" destId="{F195F948-8A55-47AE-A7EB-FDD0CA86E43B}" srcOrd="6" destOrd="0" presId="urn:microsoft.com/office/officeart/2005/8/layout/hProcess7#1"/>
    <dgm:cxn modelId="{BF41C17F-D6D1-4210-859D-24B29BEE50AC}" type="presParOf" srcId="{F195F948-8A55-47AE-A7EB-FDD0CA86E43B}" destId="{3FB4B568-65F1-4122-A368-298E337F36E5}" srcOrd="0" destOrd="0" presId="urn:microsoft.com/office/officeart/2005/8/layout/hProcess7#1"/>
    <dgm:cxn modelId="{F924A5BC-E77F-4DBD-8381-DDDD96DB8B61}" type="presParOf" srcId="{F195F948-8A55-47AE-A7EB-FDD0CA86E43B}" destId="{6437E1C5-1C17-43A2-84D9-3E941706EE36}" srcOrd="1" destOrd="0" presId="urn:microsoft.com/office/officeart/2005/8/layout/hProcess7#1"/>
    <dgm:cxn modelId="{677C140B-6E75-4CF5-BB87-DB8EA37A1803}" type="presParOf" srcId="{F195F948-8A55-47AE-A7EB-FDD0CA86E43B}" destId="{D852933A-2BC8-4074-BEFB-14FC74D1C8CE}" srcOrd="2" destOrd="0" presId="urn:microsoft.com/office/officeart/2005/8/layout/hProcess7#1"/>
    <dgm:cxn modelId="{6A5212F9-A44B-4215-AAD8-9B417CD955E2}" type="presParOf" srcId="{5DBF12C5-8175-431D-9533-783C066B7730}" destId="{A02391A7-2044-48C9-80DA-0ABA8274BB7A}" srcOrd="7" destOrd="0" presId="urn:microsoft.com/office/officeart/2005/8/layout/hProcess7#1"/>
    <dgm:cxn modelId="{9C745AB7-8578-4493-9578-61C070257ECD}" type="presParOf" srcId="{5DBF12C5-8175-431D-9533-783C066B7730}" destId="{E34B9E06-5CFD-477A-A906-F8F6FD560E57}" srcOrd="8" destOrd="0" presId="urn:microsoft.com/office/officeart/2005/8/layout/hProcess7#1"/>
    <dgm:cxn modelId="{4EB41AA1-DB07-4C45-BB3E-4914998C9ECA}" type="presParOf" srcId="{E34B9E06-5CFD-477A-A906-F8F6FD560E57}" destId="{7C1793CA-C7AC-439F-BCB7-F22DB61FB283}" srcOrd="0" destOrd="0" presId="urn:microsoft.com/office/officeart/2005/8/layout/hProcess7#1"/>
    <dgm:cxn modelId="{10BA0EBC-9AC6-480F-874B-A5E76DECEC67}" type="presParOf" srcId="{E34B9E06-5CFD-477A-A906-F8F6FD560E57}" destId="{15C9F7F6-32B3-48F8-84E0-495F7685DAEB}" srcOrd="1" destOrd="0" presId="urn:microsoft.com/office/officeart/2005/8/layout/hProcess7#1"/>
    <dgm:cxn modelId="{F3538086-A957-4E12-9F24-D3C00DCC5D8A}" type="presParOf" srcId="{E34B9E06-5CFD-477A-A906-F8F6FD560E57}" destId="{2FE12950-C784-470E-B842-A74EB2C56A0E}" srcOrd="2" destOrd="0" presId="urn:microsoft.com/office/officeart/2005/8/layout/hProcess7#1"/>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881E05-D4C3-4EFF-BE10-227DA29953ED}" type="doc">
      <dgm:prSet loTypeId="urn:microsoft.com/office/officeart/2005/8/layout/bProcess3" loCatId="process" qsTypeId="urn:microsoft.com/office/officeart/2005/8/quickstyle/simple1#6" qsCatId="simple" csTypeId="urn:microsoft.com/office/officeart/2005/8/colors/accent1_2#3" csCatId="accent1" phldr="1"/>
      <dgm:spPr/>
      <dgm:t>
        <a:bodyPr/>
        <a:lstStyle/>
        <a:p>
          <a:endParaRPr lang="en-US"/>
        </a:p>
      </dgm:t>
    </dgm:pt>
    <dgm:pt modelId="{7D0623BF-3943-41E9-88A4-917DDC51070C}">
      <dgm:prSet phldrT="[Texto]"/>
      <dgm:spPr>
        <a:solidFill>
          <a:srgbClr val="FF6600"/>
        </a:solidFill>
      </dgm:spPr>
      <dgm:t>
        <a:bodyPr/>
        <a:lstStyle/>
        <a:p>
          <a:r>
            <a:rPr lang="es-MX" b="1" dirty="0" smtClean="0">
              <a:latin typeface="Verdana" pitchFamily="34" charset="0"/>
            </a:rPr>
            <a:t>Postulación</a:t>
          </a:r>
        </a:p>
        <a:p>
          <a:r>
            <a:rPr lang="es-MX" b="1" dirty="0" smtClean="0">
              <a:latin typeface="Verdana" pitchFamily="34" charset="0"/>
            </a:rPr>
            <a:t>Clasificación/Apelación</a:t>
          </a:r>
        </a:p>
        <a:p>
          <a:r>
            <a:rPr lang="es-MX" b="1" dirty="0" smtClean="0">
              <a:latin typeface="Verdana" pitchFamily="34" charset="0"/>
            </a:rPr>
            <a:t>Aceptar compromisos</a:t>
          </a:r>
        </a:p>
        <a:p>
          <a:r>
            <a:rPr lang="es-MX" b="1" dirty="0" smtClean="0">
              <a:latin typeface="Verdana" pitchFamily="34" charset="0"/>
            </a:rPr>
            <a:t>Firma Convenio</a:t>
          </a:r>
          <a:endParaRPr lang="en-US" dirty="0"/>
        </a:p>
      </dgm:t>
    </dgm:pt>
    <dgm:pt modelId="{05CAFAE0-019B-4945-B5C5-5DB691B74A9D}" type="parTrans" cxnId="{F4309AE7-5A07-4164-B16A-83E4851B2AD1}">
      <dgm:prSet/>
      <dgm:spPr/>
      <dgm:t>
        <a:bodyPr/>
        <a:lstStyle/>
        <a:p>
          <a:endParaRPr lang="en-US"/>
        </a:p>
      </dgm:t>
    </dgm:pt>
    <dgm:pt modelId="{EBDD5904-8B6F-41DD-A877-175AD29E66C2}" type="sibTrans" cxnId="{F4309AE7-5A07-4164-B16A-83E4851B2AD1}">
      <dgm:prSet/>
      <dgm:spPr>
        <a:ln w="76200">
          <a:solidFill>
            <a:srgbClr val="FFCC00"/>
          </a:solidFill>
          <a:tailEnd type="triangle" w="sm" len="sm"/>
        </a:ln>
      </dgm:spPr>
      <dgm:t>
        <a:bodyPr/>
        <a:lstStyle/>
        <a:p>
          <a:endParaRPr lang="en-US"/>
        </a:p>
      </dgm:t>
    </dgm:pt>
    <dgm:pt modelId="{479FCF96-10BF-4111-A1DA-535D2F7901E1}">
      <dgm:prSet phldrT="[Texto]"/>
      <dgm:spPr>
        <a:solidFill>
          <a:srgbClr val="00B050"/>
        </a:solidFill>
      </dgm:spPr>
      <dgm:t>
        <a:bodyPr/>
        <a:lstStyle/>
        <a:p>
          <a:r>
            <a:rPr lang="es-MX" b="1" dirty="0" smtClean="0">
              <a:latin typeface="Verdana" pitchFamily="34" charset="0"/>
            </a:rPr>
            <a:t>Incorporación</a:t>
          </a:r>
        </a:p>
        <a:p>
          <a:r>
            <a:rPr lang="es-MX" b="1" dirty="0" smtClean="0">
              <a:latin typeface="Verdana" pitchFamily="34" charset="0"/>
            </a:rPr>
            <a:t>Inicio Pago SEP</a:t>
          </a:r>
        </a:p>
        <a:p>
          <a:r>
            <a:rPr lang="es-MX" b="1" dirty="0" smtClean="0">
              <a:latin typeface="Verdana" pitchFamily="34" charset="0"/>
            </a:rPr>
            <a:t>Elaborar PME</a:t>
          </a:r>
        </a:p>
        <a:p>
          <a:r>
            <a:rPr lang="es-MX" b="1" dirty="0" smtClean="0">
              <a:latin typeface="Verdana" pitchFamily="34" charset="0"/>
            </a:rPr>
            <a:t>Cumplir Compromisos</a:t>
          </a:r>
        </a:p>
      </dgm:t>
    </dgm:pt>
    <dgm:pt modelId="{B7265434-57D9-4B1E-A2A6-E9A523FE4491}" type="parTrans" cxnId="{A01230B9-13D4-41D5-9DED-DB47BFC178A8}">
      <dgm:prSet/>
      <dgm:spPr/>
      <dgm:t>
        <a:bodyPr/>
        <a:lstStyle/>
        <a:p>
          <a:endParaRPr lang="en-US"/>
        </a:p>
      </dgm:t>
    </dgm:pt>
    <dgm:pt modelId="{85DC5235-421F-4747-B88C-7C4839A7F191}" type="sibTrans" cxnId="{A01230B9-13D4-41D5-9DED-DB47BFC178A8}">
      <dgm:prSet/>
      <dgm:spPr>
        <a:ln w="76200" cap="sq">
          <a:solidFill>
            <a:srgbClr val="FFCC00"/>
          </a:solidFill>
          <a:round/>
          <a:tailEnd type="triangle" w="sm" len="sm"/>
        </a:ln>
      </dgm:spPr>
      <dgm:t>
        <a:bodyPr/>
        <a:lstStyle/>
        <a:p>
          <a:endParaRPr lang="en-US"/>
        </a:p>
      </dgm:t>
    </dgm:pt>
    <dgm:pt modelId="{7F6B3B4A-318B-43FF-82A0-D50A075B2B09}">
      <dgm:prSet phldrT="[Texto]"/>
      <dgm:spPr>
        <a:solidFill>
          <a:schemeClr val="accent5">
            <a:lumMod val="75000"/>
          </a:schemeClr>
        </a:solidFill>
      </dgm:spPr>
      <dgm:t>
        <a:bodyPr/>
        <a:lstStyle/>
        <a:p>
          <a:r>
            <a:rPr lang="es-MX" b="1" dirty="0" smtClean="0">
              <a:latin typeface="Verdana" pitchFamily="34" charset="0"/>
            </a:rPr>
            <a:t>PME Año 1</a:t>
          </a:r>
        </a:p>
        <a:p>
          <a:r>
            <a:rPr lang="es-MX" b="1" dirty="0" smtClean="0">
              <a:latin typeface="Verdana" pitchFamily="34" charset="0"/>
            </a:rPr>
            <a:t>Diagnóstico / Metas</a:t>
          </a:r>
        </a:p>
        <a:p>
          <a:r>
            <a:rPr lang="es-MX" b="1" dirty="0" smtClean="0">
              <a:latin typeface="Verdana" pitchFamily="34" charset="0"/>
            </a:rPr>
            <a:t>Planificación</a:t>
          </a:r>
        </a:p>
        <a:p>
          <a:r>
            <a:rPr lang="es-MX" b="1" dirty="0" smtClean="0">
              <a:latin typeface="Verdana" pitchFamily="34" charset="0"/>
            </a:rPr>
            <a:t>Ejecución</a:t>
          </a:r>
        </a:p>
        <a:p>
          <a:r>
            <a:rPr lang="es-MX" b="1" dirty="0" smtClean="0">
              <a:latin typeface="Verdana" pitchFamily="34" charset="0"/>
            </a:rPr>
            <a:t>Evaluación</a:t>
          </a:r>
        </a:p>
        <a:p>
          <a:r>
            <a:rPr lang="es-MX" b="1" dirty="0" smtClean="0">
              <a:latin typeface="Verdana" pitchFamily="34" charset="0"/>
            </a:rPr>
            <a:t>Rendición de Cuentas</a:t>
          </a:r>
          <a:endParaRPr lang="en-US" b="1" dirty="0">
            <a:latin typeface="Verdana" pitchFamily="34" charset="0"/>
          </a:endParaRPr>
        </a:p>
      </dgm:t>
    </dgm:pt>
    <dgm:pt modelId="{8BC73B5E-2A65-49E3-B87D-92B2DDA308BE}" type="parTrans" cxnId="{FAE90BCC-847A-47E4-83C0-AF2BE02F02A1}">
      <dgm:prSet/>
      <dgm:spPr/>
      <dgm:t>
        <a:bodyPr/>
        <a:lstStyle/>
        <a:p>
          <a:endParaRPr lang="en-US"/>
        </a:p>
      </dgm:t>
    </dgm:pt>
    <dgm:pt modelId="{3869102B-EB0C-41F3-AA52-8836926E25CB}" type="sibTrans" cxnId="{FAE90BCC-847A-47E4-83C0-AF2BE02F02A1}">
      <dgm:prSet/>
      <dgm:spPr>
        <a:ln w="76200" cap="sq">
          <a:solidFill>
            <a:srgbClr val="FFCC00"/>
          </a:solidFill>
          <a:round/>
          <a:tailEnd type="triangle" w="sm" len="sm"/>
        </a:ln>
      </dgm:spPr>
      <dgm:t>
        <a:bodyPr/>
        <a:lstStyle/>
        <a:p>
          <a:endParaRPr lang="en-US"/>
        </a:p>
      </dgm:t>
    </dgm:pt>
    <dgm:pt modelId="{53E961BD-9A7D-4E9F-B8F5-B027973A9123}">
      <dgm:prSet phldrT="[Texto]"/>
      <dgm:spPr>
        <a:solidFill>
          <a:schemeClr val="accent5">
            <a:lumMod val="75000"/>
          </a:schemeClr>
        </a:solidFill>
      </dgm:spPr>
      <dgm:t>
        <a:bodyPr/>
        <a:lstStyle/>
        <a:p>
          <a:r>
            <a:rPr lang="es-MX" b="1" dirty="0" smtClean="0">
              <a:latin typeface="Verdana" pitchFamily="34" charset="0"/>
            </a:rPr>
            <a:t>PME Año 2</a:t>
          </a:r>
        </a:p>
        <a:p>
          <a:r>
            <a:rPr lang="es-MX" b="1" dirty="0" smtClean="0">
              <a:latin typeface="Verdana" pitchFamily="34" charset="0"/>
            </a:rPr>
            <a:t>Diagnóstico</a:t>
          </a:r>
        </a:p>
        <a:p>
          <a:r>
            <a:rPr lang="es-MX" b="1" dirty="0" smtClean="0">
              <a:latin typeface="Verdana" pitchFamily="34" charset="0"/>
            </a:rPr>
            <a:t>Planificación</a:t>
          </a:r>
        </a:p>
        <a:p>
          <a:r>
            <a:rPr lang="es-MX" b="1" dirty="0" smtClean="0">
              <a:latin typeface="Verdana" pitchFamily="34" charset="0"/>
            </a:rPr>
            <a:t>Ejecución</a:t>
          </a:r>
        </a:p>
        <a:p>
          <a:r>
            <a:rPr lang="es-MX" b="1" dirty="0" smtClean="0">
              <a:latin typeface="Verdana" pitchFamily="34" charset="0"/>
            </a:rPr>
            <a:t>Evaluación</a:t>
          </a:r>
        </a:p>
        <a:p>
          <a:r>
            <a:rPr lang="es-MX" b="1" dirty="0" smtClean="0">
              <a:latin typeface="Verdana" pitchFamily="34" charset="0"/>
            </a:rPr>
            <a:t>Rendición de Cuentas</a:t>
          </a:r>
          <a:endParaRPr lang="en-US" b="1" dirty="0">
            <a:latin typeface="Verdana" pitchFamily="34" charset="0"/>
          </a:endParaRPr>
        </a:p>
      </dgm:t>
    </dgm:pt>
    <dgm:pt modelId="{FCD7036F-2A91-4C10-9F9E-13A6CB12F255}" type="parTrans" cxnId="{20090B05-BB93-40A0-88F3-0194038B0C0C}">
      <dgm:prSet/>
      <dgm:spPr/>
      <dgm:t>
        <a:bodyPr/>
        <a:lstStyle/>
        <a:p>
          <a:endParaRPr lang="en-US"/>
        </a:p>
      </dgm:t>
    </dgm:pt>
    <dgm:pt modelId="{2E5DA91F-B753-42CB-9322-030F8E86457F}" type="sibTrans" cxnId="{20090B05-BB93-40A0-88F3-0194038B0C0C}">
      <dgm:prSet/>
      <dgm:spPr>
        <a:ln w="76200" cap="sq">
          <a:solidFill>
            <a:srgbClr val="FFCC00"/>
          </a:solidFill>
          <a:round/>
          <a:tailEnd type="triangle" w="sm" len="sm"/>
        </a:ln>
      </dgm:spPr>
      <dgm:t>
        <a:bodyPr/>
        <a:lstStyle/>
        <a:p>
          <a:endParaRPr lang="en-US"/>
        </a:p>
      </dgm:t>
    </dgm:pt>
    <dgm:pt modelId="{17D50E9E-FBF1-4A29-950A-633818A2B819}">
      <dgm:prSet phldrT="[Texto]"/>
      <dgm:spPr>
        <a:solidFill>
          <a:schemeClr val="accent5">
            <a:lumMod val="75000"/>
          </a:schemeClr>
        </a:solidFill>
      </dgm:spPr>
      <dgm:t>
        <a:bodyPr/>
        <a:lstStyle/>
        <a:p>
          <a:r>
            <a:rPr lang="es-MX" b="1" dirty="0" smtClean="0">
              <a:latin typeface="Verdana" pitchFamily="34" charset="0"/>
            </a:rPr>
            <a:t>PME Año 3</a:t>
          </a:r>
        </a:p>
        <a:p>
          <a:r>
            <a:rPr lang="es-MX" b="1" dirty="0" smtClean="0">
              <a:latin typeface="Verdana" pitchFamily="34" charset="0"/>
            </a:rPr>
            <a:t>Diagnóstico</a:t>
          </a:r>
        </a:p>
        <a:p>
          <a:r>
            <a:rPr lang="es-MX" b="1" dirty="0" smtClean="0">
              <a:latin typeface="Verdana" pitchFamily="34" charset="0"/>
            </a:rPr>
            <a:t>Planificación</a:t>
          </a:r>
        </a:p>
        <a:p>
          <a:r>
            <a:rPr lang="es-MX" b="1" dirty="0" smtClean="0">
              <a:latin typeface="Verdana" pitchFamily="34" charset="0"/>
            </a:rPr>
            <a:t>Ejecución</a:t>
          </a:r>
        </a:p>
        <a:p>
          <a:r>
            <a:rPr lang="es-MX" b="1" dirty="0" smtClean="0">
              <a:latin typeface="Verdana" pitchFamily="34" charset="0"/>
            </a:rPr>
            <a:t>Evaluación</a:t>
          </a:r>
        </a:p>
        <a:p>
          <a:r>
            <a:rPr lang="es-MX" b="1" dirty="0" smtClean="0">
              <a:latin typeface="Verdana" pitchFamily="34" charset="0"/>
            </a:rPr>
            <a:t>Rendición de Cuentas</a:t>
          </a:r>
        </a:p>
      </dgm:t>
    </dgm:pt>
    <dgm:pt modelId="{E7B3ECB8-0705-455F-BBEE-D1DA0BC000F2}" type="parTrans" cxnId="{1B49A5CA-612B-4CF1-A33B-C10EE671AEF7}">
      <dgm:prSet/>
      <dgm:spPr/>
      <dgm:t>
        <a:bodyPr/>
        <a:lstStyle/>
        <a:p>
          <a:endParaRPr lang="en-US"/>
        </a:p>
      </dgm:t>
    </dgm:pt>
    <dgm:pt modelId="{85CE9173-2089-4A7C-B2F4-851450D2EBBE}" type="sibTrans" cxnId="{1B49A5CA-612B-4CF1-A33B-C10EE671AEF7}">
      <dgm:prSet/>
      <dgm:spPr>
        <a:ln w="76200">
          <a:solidFill>
            <a:srgbClr val="FFCC00"/>
          </a:solidFill>
          <a:tailEnd type="triangle" w="sm" len="sm"/>
        </a:ln>
      </dgm:spPr>
      <dgm:t>
        <a:bodyPr/>
        <a:lstStyle/>
        <a:p>
          <a:endParaRPr lang="en-US"/>
        </a:p>
      </dgm:t>
    </dgm:pt>
    <dgm:pt modelId="{1D0537DE-A4B2-4233-BF73-9F99DDEB7EA3}">
      <dgm:prSet phldrT="[Texto]"/>
      <dgm:spPr>
        <a:solidFill>
          <a:schemeClr val="accent5">
            <a:lumMod val="75000"/>
          </a:schemeClr>
        </a:solidFill>
      </dgm:spPr>
      <dgm:t>
        <a:bodyPr/>
        <a:lstStyle/>
        <a:p>
          <a:r>
            <a:rPr lang="es-MX" b="1" dirty="0" smtClean="0">
              <a:latin typeface="Verdana" pitchFamily="34" charset="0"/>
            </a:rPr>
            <a:t>PME Año 4</a:t>
          </a:r>
        </a:p>
        <a:p>
          <a:r>
            <a:rPr lang="es-MX" b="1" dirty="0" smtClean="0">
              <a:latin typeface="Verdana" pitchFamily="34" charset="0"/>
            </a:rPr>
            <a:t>Diagnóstico</a:t>
          </a:r>
        </a:p>
        <a:p>
          <a:r>
            <a:rPr lang="es-MX" b="1" dirty="0" smtClean="0">
              <a:latin typeface="Verdana" pitchFamily="34" charset="0"/>
            </a:rPr>
            <a:t>Planificación</a:t>
          </a:r>
        </a:p>
        <a:p>
          <a:r>
            <a:rPr lang="es-MX" b="1" dirty="0" smtClean="0">
              <a:latin typeface="Verdana" pitchFamily="34" charset="0"/>
            </a:rPr>
            <a:t>Ejecución</a:t>
          </a:r>
        </a:p>
        <a:p>
          <a:r>
            <a:rPr lang="es-MX" b="1" dirty="0" smtClean="0">
              <a:latin typeface="Verdana" pitchFamily="34" charset="0"/>
            </a:rPr>
            <a:t>Evaluación</a:t>
          </a:r>
        </a:p>
        <a:p>
          <a:r>
            <a:rPr lang="es-MX" b="1" dirty="0" smtClean="0">
              <a:latin typeface="Verdana" pitchFamily="34" charset="0"/>
            </a:rPr>
            <a:t>Rendición de Cuentas</a:t>
          </a:r>
          <a:endParaRPr lang="en-US" b="1" dirty="0">
            <a:latin typeface="Verdana" pitchFamily="34" charset="0"/>
          </a:endParaRPr>
        </a:p>
      </dgm:t>
    </dgm:pt>
    <dgm:pt modelId="{3367BD75-3315-4AA5-9158-1BE6C044E89F}" type="parTrans" cxnId="{E9156EB1-8EBD-487D-B1BA-5A9B56A4915E}">
      <dgm:prSet/>
      <dgm:spPr/>
      <dgm:t>
        <a:bodyPr/>
        <a:lstStyle/>
        <a:p>
          <a:endParaRPr lang="en-US"/>
        </a:p>
      </dgm:t>
    </dgm:pt>
    <dgm:pt modelId="{9D482AEC-0C74-4089-869C-B5FEAADF2CDF}" type="sibTrans" cxnId="{E9156EB1-8EBD-487D-B1BA-5A9B56A4915E}">
      <dgm:prSet/>
      <dgm:spPr>
        <a:ln w="76200" cap="sq">
          <a:solidFill>
            <a:srgbClr val="FFCC00"/>
          </a:solidFill>
          <a:round/>
          <a:tailEnd type="triangle" w="sm" len="sm"/>
        </a:ln>
      </dgm:spPr>
      <dgm:t>
        <a:bodyPr/>
        <a:lstStyle/>
        <a:p>
          <a:endParaRPr lang="en-US"/>
        </a:p>
      </dgm:t>
    </dgm:pt>
    <dgm:pt modelId="{93184B16-45F6-4A1B-BCCF-3C56384EFB1B}">
      <dgm:prSet phldrT="[Texto]"/>
      <dgm:spPr>
        <a:solidFill>
          <a:srgbClr val="FE454A"/>
        </a:solidFill>
      </dgm:spPr>
      <dgm:t>
        <a:bodyPr/>
        <a:lstStyle/>
        <a:p>
          <a:r>
            <a:rPr lang="es-MX" b="1" dirty="0" smtClean="0">
              <a:latin typeface="Verdana" pitchFamily="34" charset="0"/>
            </a:rPr>
            <a:t>Evaluación</a:t>
          </a:r>
        </a:p>
        <a:p>
          <a:r>
            <a:rPr lang="es-MX" b="1" dirty="0" smtClean="0">
              <a:latin typeface="Verdana" pitchFamily="34" charset="0"/>
            </a:rPr>
            <a:t>Cumplimiento de Metas PME y  otros Compromisos del Convenio</a:t>
          </a:r>
        </a:p>
      </dgm:t>
    </dgm:pt>
    <dgm:pt modelId="{C71631CD-33FC-458B-A12A-E52EE7475277}" type="parTrans" cxnId="{4ACD3AE8-C122-4773-8736-08C00F1F53AB}">
      <dgm:prSet/>
      <dgm:spPr/>
      <dgm:t>
        <a:bodyPr/>
        <a:lstStyle/>
        <a:p>
          <a:endParaRPr lang="en-US"/>
        </a:p>
      </dgm:t>
    </dgm:pt>
    <dgm:pt modelId="{BD0B3FEC-BE99-477B-AFDE-A601A1505CFE}" type="sibTrans" cxnId="{4ACD3AE8-C122-4773-8736-08C00F1F53AB}">
      <dgm:prSet/>
      <dgm:spPr>
        <a:ln w="76200" cap="sq">
          <a:solidFill>
            <a:srgbClr val="FFCC00"/>
          </a:solidFill>
          <a:tailEnd type="triangle" w="sm" len="sm"/>
        </a:ln>
      </dgm:spPr>
      <dgm:t>
        <a:bodyPr/>
        <a:lstStyle/>
        <a:p>
          <a:endParaRPr lang="en-US"/>
        </a:p>
      </dgm:t>
    </dgm:pt>
    <dgm:pt modelId="{1148B0FF-FC88-4ECF-9AB3-54174075A52C}">
      <dgm:prSet phldrT="[Texto]"/>
      <dgm:spPr>
        <a:solidFill>
          <a:srgbClr val="7030A0"/>
        </a:solidFill>
      </dgm:spPr>
      <dgm:t>
        <a:bodyPr/>
        <a:lstStyle/>
        <a:p>
          <a:r>
            <a:rPr lang="es-MX" b="1" dirty="0" smtClean="0">
              <a:latin typeface="Verdana" pitchFamily="34" charset="0"/>
            </a:rPr>
            <a:t>Renovación</a:t>
          </a:r>
        </a:p>
        <a:p>
          <a:r>
            <a:rPr lang="es-MX" b="1" dirty="0" smtClean="0">
              <a:latin typeface="Verdana" pitchFamily="34" charset="0"/>
            </a:rPr>
            <a:t>Convenio</a:t>
          </a:r>
          <a:endParaRPr lang="en-US" b="1" dirty="0">
            <a:latin typeface="Verdana" pitchFamily="34" charset="0"/>
          </a:endParaRPr>
        </a:p>
      </dgm:t>
    </dgm:pt>
    <dgm:pt modelId="{095D24DF-FB3C-4EB6-B93B-4AD23C7FD62A}" type="parTrans" cxnId="{CCBE9CE7-EF73-4217-A03B-A8851AE883E2}">
      <dgm:prSet/>
      <dgm:spPr/>
      <dgm:t>
        <a:bodyPr/>
        <a:lstStyle/>
        <a:p>
          <a:endParaRPr lang="en-US"/>
        </a:p>
      </dgm:t>
    </dgm:pt>
    <dgm:pt modelId="{10B91512-326F-41B9-A823-CCBB3E301080}" type="sibTrans" cxnId="{CCBE9CE7-EF73-4217-A03B-A8851AE883E2}">
      <dgm:prSet/>
      <dgm:spPr/>
      <dgm:t>
        <a:bodyPr/>
        <a:lstStyle/>
        <a:p>
          <a:endParaRPr lang="en-US"/>
        </a:p>
      </dgm:t>
    </dgm:pt>
    <dgm:pt modelId="{7267FC20-F463-485E-9AAB-202761755E3C}" type="pres">
      <dgm:prSet presAssocID="{77881E05-D4C3-4EFF-BE10-227DA29953ED}" presName="Name0" presStyleCnt="0">
        <dgm:presLayoutVars>
          <dgm:dir/>
          <dgm:resizeHandles val="exact"/>
        </dgm:presLayoutVars>
      </dgm:prSet>
      <dgm:spPr/>
      <dgm:t>
        <a:bodyPr/>
        <a:lstStyle/>
        <a:p>
          <a:endParaRPr lang="en-US"/>
        </a:p>
      </dgm:t>
    </dgm:pt>
    <dgm:pt modelId="{996CC07E-A703-42AA-A424-F2C9B6E46421}" type="pres">
      <dgm:prSet presAssocID="{7D0623BF-3943-41E9-88A4-917DDC51070C}" presName="node" presStyleLbl="node1" presStyleIdx="0" presStyleCnt="8">
        <dgm:presLayoutVars>
          <dgm:bulletEnabled val="1"/>
        </dgm:presLayoutVars>
      </dgm:prSet>
      <dgm:spPr/>
      <dgm:t>
        <a:bodyPr/>
        <a:lstStyle/>
        <a:p>
          <a:endParaRPr lang="en-US"/>
        </a:p>
      </dgm:t>
    </dgm:pt>
    <dgm:pt modelId="{DE97F700-03B9-4E47-909B-D2939B41CAC3}" type="pres">
      <dgm:prSet presAssocID="{EBDD5904-8B6F-41DD-A877-175AD29E66C2}" presName="sibTrans" presStyleLbl="sibTrans1D1" presStyleIdx="0" presStyleCnt="7"/>
      <dgm:spPr/>
      <dgm:t>
        <a:bodyPr/>
        <a:lstStyle/>
        <a:p>
          <a:endParaRPr lang="en-US"/>
        </a:p>
      </dgm:t>
    </dgm:pt>
    <dgm:pt modelId="{F52CA30D-5EEC-48BA-8FB9-0AC03CB73266}" type="pres">
      <dgm:prSet presAssocID="{EBDD5904-8B6F-41DD-A877-175AD29E66C2}" presName="connectorText" presStyleLbl="sibTrans1D1" presStyleIdx="0" presStyleCnt="7"/>
      <dgm:spPr/>
      <dgm:t>
        <a:bodyPr/>
        <a:lstStyle/>
        <a:p>
          <a:endParaRPr lang="en-US"/>
        </a:p>
      </dgm:t>
    </dgm:pt>
    <dgm:pt modelId="{AEED04B7-046C-4A1E-B111-E876CC20BE88}" type="pres">
      <dgm:prSet presAssocID="{479FCF96-10BF-4111-A1DA-535D2F7901E1}" presName="node" presStyleLbl="node1" presStyleIdx="1" presStyleCnt="8">
        <dgm:presLayoutVars>
          <dgm:bulletEnabled val="1"/>
        </dgm:presLayoutVars>
      </dgm:prSet>
      <dgm:spPr/>
      <dgm:t>
        <a:bodyPr/>
        <a:lstStyle/>
        <a:p>
          <a:endParaRPr lang="en-US"/>
        </a:p>
      </dgm:t>
    </dgm:pt>
    <dgm:pt modelId="{484A9D1F-7CD6-4F3C-84BE-AB57A0BFA3CC}" type="pres">
      <dgm:prSet presAssocID="{85DC5235-421F-4747-B88C-7C4839A7F191}" presName="sibTrans" presStyleLbl="sibTrans1D1" presStyleIdx="1" presStyleCnt="7"/>
      <dgm:spPr/>
      <dgm:t>
        <a:bodyPr/>
        <a:lstStyle/>
        <a:p>
          <a:endParaRPr lang="en-US"/>
        </a:p>
      </dgm:t>
    </dgm:pt>
    <dgm:pt modelId="{A2FE3B7C-5FEB-48A9-B217-21B5B2E1CF5B}" type="pres">
      <dgm:prSet presAssocID="{85DC5235-421F-4747-B88C-7C4839A7F191}" presName="connectorText" presStyleLbl="sibTrans1D1" presStyleIdx="1" presStyleCnt="7"/>
      <dgm:spPr/>
      <dgm:t>
        <a:bodyPr/>
        <a:lstStyle/>
        <a:p>
          <a:endParaRPr lang="en-US"/>
        </a:p>
      </dgm:t>
    </dgm:pt>
    <dgm:pt modelId="{56688573-0E93-430E-88BD-B5B06B9BE4C2}" type="pres">
      <dgm:prSet presAssocID="{7F6B3B4A-318B-43FF-82A0-D50A075B2B09}" presName="node" presStyleLbl="node1" presStyleIdx="2" presStyleCnt="8">
        <dgm:presLayoutVars>
          <dgm:bulletEnabled val="1"/>
        </dgm:presLayoutVars>
      </dgm:prSet>
      <dgm:spPr/>
      <dgm:t>
        <a:bodyPr/>
        <a:lstStyle/>
        <a:p>
          <a:endParaRPr lang="en-US"/>
        </a:p>
      </dgm:t>
    </dgm:pt>
    <dgm:pt modelId="{7419BA29-29B8-4631-9370-3FC626A8D61B}" type="pres">
      <dgm:prSet presAssocID="{3869102B-EB0C-41F3-AA52-8836926E25CB}" presName="sibTrans" presStyleLbl="sibTrans1D1" presStyleIdx="2" presStyleCnt="7"/>
      <dgm:spPr/>
      <dgm:t>
        <a:bodyPr/>
        <a:lstStyle/>
        <a:p>
          <a:endParaRPr lang="en-US"/>
        </a:p>
      </dgm:t>
    </dgm:pt>
    <dgm:pt modelId="{6249C86F-7FFF-44DE-BEEC-F8E8C7CE3C4B}" type="pres">
      <dgm:prSet presAssocID="{3869102B-EB0C-41F3-AA52-8836926E25CB}" presName="connectorText" presStyleLbl="sibTrans1D1" presStyleIdx="2" presStyleCnt="7"/>
      <dgm:spPr/>
      <dgm:t>
        <a:bodyPr/>
        <a:lstStyle/>
        <a:p>
          <a:endParaRPr lang="en-US"/>
        </a:p>
      </dgm:t>
    </dgm:pt>
    <dgm:pt modelId="{31162C9E-87B8-4BDF-ABEE-BDC2E27BB929}" type="pres">
      <dgm:prSet presAssocID="{53E961BD-9A7D-4E9F-B8F5-B027973A9123}" presName="node" presStyleLbl="node1" presStyleIdx="3" presStyleCnt="8">
        <dgm:presLayoutVars>
          <dgm:bulletEnabled val="1"/>
        </dgm:presLayoutVars>
      </dgm:prSet>
      <dgm:spPr/>
      <dgm:t>
        <a:bodyPr/>
        <a:lstStyle/>
        <a:p>
          <a:endParaRPr lang="en-US"/>
        </a:p>
      </dgm:t>
    </dgm:pt>
    <dgm:pt modelId="{DDF996D1-EDF3-4694-AE63-72147A175B55}" type="pres">
      <dgm:prSet presAssocID="{2E5DA91F-B753-42CB-9322-030F8E86457F}" presName="sibTrans" presStyleLbl="sibTrans1D1" presStyleIdx="3" presStyleCnt="7"/>
      <dgm:spPr/>
      <dgm:t>
        <a:bodyPr/>
        <a:lstStyle/>
        <a:p>
          <a:endParaRPr lang="en-US"/>
        </a:p>
      </dgm:t>
    </dgm:pt>
    <dgm:pt modelId="{C2272326-EF44-4047-8AD4-32DBEBFE1E7E}" type="pres">
      <dgm:prSet presAssocID="{2E5DA91F-B753-42CB-9322-030F8E86457F}" presName="connectorText" presStyleLbl="sibTrans1D1" presStyleIdx="3" presStyleCnt="7"/>
      <dgm:spPr/>
      <dgm:t>
        <a:bodyPr/>
        <a:lstStyle/>
        <a:p>
          <a:endParaRPr lang="en-US"/>
        </a:p>
      </dgm:t>
    </dgm:pt>
    <dgm:pt modelId="{72AC2A04-E1B4-4F99-8D0E-94C8D1BC9CC6}" type="pres">
      <dgm:prSet presAssocID="{17D50E9E-FBF1-4A29-950A-633818A2B819}" presName="node" presStyleLbl="node1" presStyleIdx="4" presStyleCnt="8">
        <dgm:presLayoutVars>
          <dgm:bulletEnabled val="1"/>
        </dgm:presLayoutVars>
      </dgm:prSet>
      <dgm:spPr/>
      <dgm:t>
        <a:bodyPr/>
        <a:lstStyle/>
        <a:p>
          <a:endParaRPr lang="en-US"/>
        </a:p>
      </dgm:t>
    </dgm:pt>
    <dgm:pt modelId="{4B612360-E487-4DBB-A149-242D297DD2C6}" type="pres">
      <dgm:prSet presAssocID="{85CE9173-2089-4A7C-B2F4-851450D2EBBE}" presName="sibTrans" presStyleLbl="sibTrans1D1" presStyleIdx="4" presStyleCnt="7"/>
      <dgm:spPr/>
      <dgm:t>
        <a:bodyPr/>
        <a:lstStyle/>
        <a:p>
          <a:endParaRPr lang="en-US"/>
        </a:p>
      </dgm:t>
    </dgm:pt>
    <dgm:pt modelId="{28F68F7F-F300-4879-B008-0C5421575DE7}" type="pres">
      <dgm:prSet presAssocID="{85CE9173-2089-4A7C-B2F4-851450D2EBBE}" presName="connectorText" presStyleLbl="sibTrans1D1" presStyleIdx="4" presStyleCnt="7"/>
      <dgm:spPr/>
      <dgm:t>
        <a:bodyPr/>
        <a:lstStyle/>
        <a:p>
          <a:endParaRPr lang="en-US"/>
        </a:p>
      </dgm:t>
    </dgm:pt>
    <dgm:pt modelId="{21497491-33A5-4D0D-82BD-39CF7E2C8AF8}" type="pres">
      <dgm:prSet presAssocID="{1D0537DE-A4B2-4233-BF73-9F99DDEB7EA3}" presName="node" presStyleLbl="node1" presStyleIdx="5" presStyleCnt="8">
        <dgm:presLayoutVars>
          <dgm:bulletEnabled val="1"/>
        </dgm:presLayoutVars>
      </dgm:prSet>
      <dgm:spPr/>
      <dgm:t>
        <a:bodyPr/>
        <a:lstStyle/>
        <a:p>
          <a:endParaRPr lang="en-US"/>
        </a:p>
      </dgm:t>
    </dgm:pt>
    <dgm:pt modelId="{07D0466C-FF93-414D-BCC8-955364A102ED}" type="pres">
      <dgm:prSet presAssocID="{9D482AEC-0C74-4089-869C-B5FEAADF2CDF}" presName="sibTrans" presStyleLbl="sibTrans1D1" presStyleIdx="5" presStyleCnt="7"/>
      <dgm:spPr/>
      <dgm:t>
        <a:bodyPr/>
        <a:lstStyle/>
        <a:p>
          <a:endParaRPr lang="en-US"/>
        </a:p>
      </dgm:t>
    </dgm:pt>
    <dgm:pt modelId="{B596FEFA-9C7F-4107-8C8C-0F004C7F8F25}" type="pres">
      <dgm:prSet presAssocID="{9D482AEC-0C74-4089-869C-B5FEAADF2CDF}" presName="connectorText" presStyleLbl="sibTrans1D1" presStyleIdx="5" presStyleCnt="7"/>
      <dgm:spPr/>
      <dgm:t>
        <a:bodyPr/>
        <a:lstStyle/>
        <a:p>
          <a:endParaRPr lang="en-US"/>
        </a:p>
      </dgm:t>
    </dgm:pt>
    <dgm:pt modelId="{2D5AA0B7-BBAE-4545-875B-F69E68A0359E}" type="pres">
      <dgm:prSet presAssocID="{93184B16-45F6-4A1B-BCCF-3C56384EFB1B}" presName="node" presStyleLbl="node1" presStyleIdx="6" presStyleCnt="8">
        <dgm:presLayoutVars>
          <dgm:bulletEnabled val="1"/>
        </dgm:presLayoutVars>
      </dgm:prSet>
      <dgm:spPr/>
      <dgm:t>
        <a:bodyPr/>
        <a:lstStyle/>
        <a:p>
          <a:endParaRPr lang="en-US"/>
        </a:p>
      </dgm:t>
    </dgm:pt>
    <dgm:pt modelId="{BD74E39F-8F8E-4535-B2B8-509D3CE6013A}" type="pres">
      <dgm:prSet presAssocID="{BD0B3FEC-BE99-477B-AFDE-A601A1505CFE}" presName="sibTrans" presStyleLbl="sibTrans1D1" presStyleIdx="6" presStyleCnt="7"/>
      <dgm:spPr/>
      <dgm:t>
        <a:bodyPr/>
        <a:lstStyle/>
        <a:p>
          <a:endParaRPr lang="en-US"/>
        </a:p>
      </dgm:t>
    </dgm:pt>
    <dgm:pt modelId="{0B77094B-38CF-40A8-BBDE-84ECBD80D2A8}" type="pres">
      <dgm:prSet presAssocID="{BD0B3FEC-BE99-477B-AFDE-A601A1505CFE}" presName="connectorText" presStyleLbl="sibTrans1D1" presStyleIdx="6" presStyleCnt="7"/>
      <dgm:spPr/>
      <dgm:t>
        <a:bodyPr/>
        <a:lstStyle/>
        <a:p>
          <a:endParaRPr lang="en-US"/>
        </a:p>
      </dgm:t>
    </dgm:pt>
    <dgm:pt modelId="{6A5E7550-88D7-4E2D-8ECC-5BABEBDD57A9}" type="pres">
      <dgm:prSet presAssocID="{1148B0FF-FC88-4ECF-9AB3-54174075A52C}" presName="node" presStyleLbl="node1" presStyleIdx="7" presStyleCnt="8">
        <dgm:presLayoutVars>
          <dgm:bulletEnabled val="1"/>
        </dgm:presLayoutVars>
      </dgm:prSet>
      <dgm:spPr/>
      <dgm:t>
        <a:bodyPr/>
        <a:lstStyle/>
        <a:p>
          <a:endParaRPr lang="en-US"/>
        </a:p>
      </dgm:t>
    </dgm:pt>
  </dgm:ptLst>
  <dgm:cxnLst>
    <dgm:cxn modelId="{FE815570-6AE9-4479-B934-579B832DE247}" type="presOf" srcId="{3869102B-EB0C-41F3-AA52-8836926E25CB}" destId="{6249C86F-7FFF-44DE-BEEC-F8E8C7CE3C4B}" srcOrd="1" destOrd="0" presId="urn:microsoft.com/office/officeart/2005/8/layout/bProcess3"/>
    <dgm:cxn modelId="{C167E4D3-6146-43A4-8450-201391FBE0FC}" type="presOf" srcId="{BD0B3FEC-BE99-477B-AFDE-A601A1505CFE}" destId="{BD74E39F-8F8E-4535-B2B8-509D3CE6013A}" srcOrd="0" destOrd="0" presId="urn:microsoft.com/office/officeart/2005/8/layout/bProcess3"/>
    <dgm:cxn modelId="{B7D5B852-19F7-4C7F-AF4A-053522141421}" type="presOf" srcId="{77881E05-D4C3-4EFF-BE10-227DA29953ED}" destId="{7267FC20-F463-485E-9AAB-202761755E3C}" srcOrd="0" destOrd="0" presId="urn:microsoft.com/office/officeart/2005/8/layout/bProcess3"/>
    <dgm:cxn modelId="{591527CE-06BA-47A5-BE34-6ACFF044A1C0}" type="presOf" srcId="{85CE9173-2089-4A7C-B2F4-851450D2EBBE}" destId="{28F68F7F-F300-4879-B008-0C5421575DE7}" srcOrd="1" destOrd="0" presId="urn:microsoft.com/office/officeart/2005/8/layout/bProcess3"/>
    <dgm:cxn modelId="{A01230B9-13D4-41D5-9DED-DB47BFC178A8}" srcId="{77881E05-D4C3-4EFF-BE10-227DA29953ED}" destId="{479FCF96-10BF-4111-A1DA-535D2F7901E1}" srcOrd="1" destOrd="0" parTransId="{B7265434-57D9-4B1E-A2A6-E9A523FE4491}" sibTransId="{85DC5235-421F-4747-B88C-7C4839A7F191}"/>
    <dgm:cxn modelId="{9E29DA1A-8B70-48CE-A444-B78EB6D08474}" type="presOf" srcId="{85DC5235-421F-4747-B88C-7C4839A7F191}" destId="{484A9D1F-7CD6-4F3C-84BE-AB57A0BFA3CC}" srcOrd="0" destOrd="0" presId="urn:microsoft.com/office/officeart/2005/8/layout/bProcess3"/>
    <dgm:cxn modelId="{3DFAE8A3-B137-471B-9A4F-A4E35F5D6413}" type="presOf" srcId="{BD0B3FEC-BE99-477B-AFDE-A601A1505CFE}" destId="{0B77094B-38CF-40A8-BBDE-84ECBD80D2A8}" srcOrd="1" destOrd="0" presId="urn:microsoft.com/office/officeart/2005/8/layout/bProcess3"/>
    <dgm:cxn modelId="{F3BB3DCC-2A03-4BC0-B5B5-F5663BE6533B}" type="presOf" srcId="{7D0623BF-3943-41E9-88A4-917DDC51070C}" destId="{996CC07E-A703-42AA-A424-F2C9B6E46421}" srcOrd="0" destOrd="0" presId="urn:microsoft.com/office/officeart/2005/8/layout/bProcess3"/>
    <dgm:cxn modelId="{20090B05-BB93-40A0-88F3-0194038B0C0C}" srcId="{77881E05-D4C3-4EFF-BE10-227DA29953ED}" destId="{53E961BD-9A7D-4E9F-B8F5-B027973A9123}" srcOrd="3" destOrd="0" parTransId="{FCD7036F-2A91-4C10-9F9E-13A6CB12F255}" sibTransId="{2E5DA91F-B753-42CB-9322-030F8E86457F}"/>
    <dgm:cxn modelId="{F6C18691-858E-4733-AA87-450CFA0E9509}" type="presOf" srcId="{3869102B-EB0C-41F3-AA52-8836926E25CB}" destId="{7419BA29-29B8-4631-9370-3FC626A8D61B}" srcOrd="0" destOrd="0" presId="urn:microsoft.com/office/officeart/2005/8/layout/bProcess3"/>
    <dgm:cxn modelId="{189ED6F4-EAA7-4289-8115-52CB4B849B54}" type="presOf" srcId="{9D482AEC-0C74-4089-869C-B5FEAADF2CDF}" destId="{B596FEFA-9C7F-4107-8C8C-0F004C7F8F25}" srcOrd="1" destOrd="0" presId="urn:microsoft.com/office/officeart/2005/8/layout/bProcess3"/>
    <dgm:cxn modelId="{E9156EB1-8EBD-487D-B1BA-5A9B56A4915E}" srcId="{77881E05-D4C3-4EFF-BE10-227DA29953ED}" destId="{1D0537DE-A4B2-4233-BF73-9F99DDEB7EA3}" srcOrd="5" destOrd="0" parTransId="{3367BD75-3315-4AA5-9158-1BE6C044E89F}" sibTransId="{9D482AEC-0C74-4089-869C-B5FEAADF2CDF}"/>
    <dgm:cxn modelId="{0309CE7D-3428-4189-899E-2AB30687FD71}" type="presOf" srcId="{479FCF96-10BF-4111-A1DA-535D2F7901E1}" destId="{AEED04B7-046C-4A1E-B111-E876CC20BE88}" srcOrd="0" destOrd="0" presId="urn:microsoft.com/office/officeart/2005/8/layout/bProcess3"/>
    <dgm:cxn modelId="{CCBE9CE7-EF73-4217-A03B-A8851AE883E2}" srcId="{77881E05-D4C3-4EFF-BE10-227DA29953ED}" destId="{1148B0FF-FC88-4ECF-9AB3-54174075A52C}" srcOrd="7" destOrd="0" parTransId="{095D24DF-FB3C-4EB6-B93B-4AD23C7FD62A}" sibTransId="{10B91512-326F-41B9-A823-CCBB3E301080}"/>
    <dgm:cxn modelId="{1E38A912-8225-4FD2-BF0F-FF11D1920CDA}" type="presOf" srcId="{2E5DA91F-B753-42CB-9322-030F8E86457F}" destId="{DDF996D1-EDF3-4694-AE63-72147A175B55}" srcOrd="0" destOrd="0" presId="urn:microsoft.com/office/officeart/2005/8/layout/bProcess3"/>
    <dgm:cxn modelId="{73214CDD-8BD3-4932-9368-419EC6B6E533}" type="presOf" srcId="{85CE9173-2089-4A7C-B2F4-851450D2EBBE}" destId="{4B612360-E487-4DBB-A149-242D297DD2C6}" srcOrd="0" destOrd="0" presId="urn:microsoft.com/office/officeart/2005/8/layout/bProcess3"/>
    <dgm:cxn modelId="{4ACD3AE8-C122-4773-8736-08C00F1F53AB}" srcId="{77881E05-D4C3-4EFF-BE10-227DA29953ED}" destId="{93184B16-45F6-4A1B-BCCF-3C56384EFB1B}" srcOrd="6" destOrd="0" parTransId="{C71631CD-33FC-458B-A12A-E52EE7475277}" sibTransId="{BD0B3FEC-BE99-477B-AFDE-A601A1505CFE}"/>
    <dgm:cxn modelId="{277C7FB2-1BAD-4BC7-BF90-07F9C237E6EA}" type="presOf" srcId="{85DC5235-421F-4747-B88C-7C4839A7F191}" destId="{A2FE3B7C-5FEB-48A9-B217-21B5B2E1CF5B}" srcOrd="1" destOrd="0" presId="urn:microsoft.com/office/officeart/2005/8/layout/bProcess3"/>
    <dgm:cxn modelId="{C85B3E80-46C6-4FD2-AABC-C2E91DB6EF82}" type="presOf" srcId="{1148B0FF-FC88-4ECF-9AB3-54174075A52C}" destId="{6A5E7550-88D7-4E2D-8ECC-5BABEBDD57A9}" srcOrd="0" destOrd="0" presId="urn:microsoft.com/office/officeart/2005/8/layout/bProcess3"/>
    <dgm:cxn modelId="{A412789B-2AAA-404B-A05D-C8D0D20489C9}" type="presOf" srcId="{93184B16-45F6-4A1B-BCCF-3C56384EFB1B}" destId="{2D5AA0B7-BBAE-4545-875B-F69E68A0359E}" srcOrd="0" destOrd="0" presId="urn:microsoft.com/office/officeart/2005/8/layout/bProcess3"/>
    <dgm:cxn modelId="{35C4D1F4-CA26-4ECF-B1C8-8AD8F6C47127}" type="presOf" srcId="{53E961BD-9A7D-4E9F-B8F5-B027973A9123}" destId="{31162C9E-87B8-4BDF-ABEE-BDC2E27BB929}" srcOrd="0" destOrd="0" presId="urn:microsoft.com/office/officeart/2005/8/layout/bProcess3"/>
    <dgm:cxn modelId="{FAE90BCC-847A-47E4-83C0-AF2BE02F02A1}" srcId="{77881E05-D4C3-4EFF-BE10-227DA29953ED}" destId="{7F6B3B4A-318B-43FF-82A0-D50A075B2B09}" srcOrd="2" destOrd="0" parTransId="{8BC73B5E-2A65-49E3-B87D-92B2DDA308BE}" sibTransId="{3869102B-EB0C-41F3-AA52-8836926E25CB}"/>
    <dgm:cxn modelId="{9BB85039-71CF-4779-9E69-490EEEA14194}" type="presOf" srcId="{17D50E9E-FBF1-4A29-950A-633818A2B819}" destId="{72AC2A04-E1B4-4F99-8D0E-94C8D1BC9CC6}" srcOrd="0" destOrd="0" presId="urn:microsoft.com/office/officeart/2005/8/layout/bProcess3"/>
    <dgm:cxn modelId="{A41B791A-12C0-4403-9C2A-F9DB1FA03185}" type="presOf" srcId="{9D482AEC-0C74-4089-869C-B5FEAADF2CDF}" destId="{07D0466C-FF93-414D-BCC8-955364A102ED}" srcOrd="0" destOrd="0" presId="urn:microsoft.com/office/officeart/2005/8/layout/bProcess3"/>
    <dgm:cxn modelId="{5AFE2171-DA3E-466F-88F8-4B1FCC0A10FF}" type="presOf" srcId="{EBDD5904-8B6F-41DD-A877-175AD29E66C2}" destId="{DE97F700-03B9-4E47-909B-D2939B41CAC3}" srcOrd="0" destOrd="0" presId="urn:microsoft.com/office/officeart/2005/8/layout/bProcess3"/>
    <dgm:cxn modelId="{EC2A8CF8-4CFB-4482-B284-59798CD8F7D0}" type="presOf" srcId="{EBDD5904-8B6F-41DD-A877-175AD29E66C2}" destId="{F52CA30D-5EEC-48BA-8FB9-0AC03CB73266}" srcOrd="1" destOrd="0" presId="urn:microsoft.com/office/officeart/2005/8/layout/bProcess3"/>
    <dgm:cxn modelId="{A011402F-DB63-40F8-9BE5-985D1D4C321B}" type="presOf" srcId="{1D0537DE-A4B2-4233-BF73-9F99DDEB7EA3}" destId="{21497491-33A5-4D0D-82BD-39CF7E2C8AF8}" srcOrd="0" destOrd="0" presId="urn:microsoft.com/office/officeart/2005/8/layout/bProcess3"/>
    <dgm:cxn modelId="{06570749-62FB-4A23-A060-481D6DC59C68}" type="presOf" srcId="{7F6B3B4A-318B-43FF-82A0-D50A075B2B09}" destId="{56688573-0E93-430E-88BD-B5B06B9BE4C2}" srcOrd="0" destOrd="0" presId="urn:microsoft.com/office/officeart/2005/8/layout/bProcess3"/>
    <dgm:cxn modelId="{F4309AE7-5A07-4164-B16A-83E4851B2AD1}" srcId="{77881E05-D4C3-4EFF-BE10-227DA29953ED}" destId="{7D0623BF-3943-41E9-88A4-917DDC51070C}" srcOrd="0" destOrd="0" parTransId="{05CAFAE0-019B-4945-B5C5-5DB691B74A9D}" sibTransId="{EBDD5904-8B6F-41DD-A877-175AD29E66C2}"/>
    <dgm:cxn modelId="{1B49A5CA-612B-4CF1-A33B-C10EE671AEF7}" srcId="{77881E05-D4C3-4EFF-BE10-227DA29953ED}" destId="{17D50E9E-FBF1-4A29-950A-633818A2B819}" srcOrd="4" destOrd="0" parTransId="{E7B3ECB8-0705-455F-BBEE-D1DA0BC000F2}" sibTransId="{85CE9173-2089-4A7C-B2F4-851450D2EBBE}"/>
    <dgm:cxn modelId="{31792CE1-EC7A-4423-9F70-65DB6F0C5B38}" type="presOf" srcId="{2E5DA91F-B753-42CB-9322-030F8E86457F}" destId="{C2272326-EF44-4047-8AD4-32DBEBFE1E7E}" srcOrd="1" destOrd="0" presId="urn:microsoft.com/office/officeart/2005/8/layout/bProcess3"/>
    <dgm:cxn modelId="{8CE6FDCA-A06B-4FDB-8E6F-6862BF7870D9}" type="presParOf" srcId="{7267FC20-F463-485E-9AAB-202761755E3C}" destId="{996CC07E-A703-42AA-A424-F2C9B6E46421}" srcOrd="0" destOrd="0" presId="urn:microsoft.com/office/officeart/2005/8/layout/bProcess3"/>
    <dgm:cxn modelId="{63017006-81B4-41DD-9A0A-50C468F3D498}" type="presParOf" srcId="{7267FC20-F463-485E-9AAB-202761755E3C}" destId="{DE97F700-03B9-4E47-909B-D2939B41CAC3}" srcOrd="1" destOrd="0" presId="urn:microsoft.com/office/officeart/2005/8/layout/bProcess3"/>
    <dgm:cxn modelId="{77C2ED7C-8561-46B2-B368-41A037B30F56}" type="presParOf" srcId="{DE97F700-03B9-4E47-909B-D2939B41CAC3}" destId="{F52CA30D-5EEC-48BA-8FB9-0AC03CB73266}" srcOrd="0" destOrd="0" presId="urn:microsoft.com/office/officeart/2005/8/layout/bProcess3"/>
    <dgm:cxn modelId="{2C756220-8571-4A71-970D-076BBF4AD264}" type="presParOf" srcId="{7267FC20-F463-485E-9AAB-202761755E3C}" destId="{AEED04B7-046C-4A1E-B111-E876CC20BE88}" srcOrd="2" destOrd="0" presId="urn:microsoft.com/office/officeart/2005/8/layout/bProcess3"/>
    <dgm:cxn modelId="{2F526F15-9A79-4066-BF7A-E5D1CE49A52D}" type="presParOf" srcId="{7267FC20-F463-485E-9AAB-202761755E3C}" destId="{484A9D1F-7CD6-4F3C-84BE-AB57A0BFA3CC}" srcOrd="3" destOrd="0" presId="urn:microsoft.com/office/officeart/2005/8/layout/bProcess3"/>
    <dgm:cxn modelId="{678FDCEC-AABB-4988-8DC5-713580C45327}" type="presParOf" srcId="{484A9D1F-7CD6-4F3C-84BE-AB57A0BFA3CC}" destId="{A2FE3B7C-5FEB-48A9-B217-21B5B2E1CF5B}" srcOrd="0" destOrd="0" presId="urn:microsoft.com/office/officeart/2005/8/layout/bProcess3"/>
    <dgm:cxn modelId="{E1EA7ED1-1CDC-494F-B2A7-6745FE35008A}" type="presParOf" srcId="{7267FC20-F463-485E-9AAB-202761755E3C}" destId="{56688573-0E93-430E-88BD-B5B06B9BE4C2}" srcOrd="4" destOrd="0" presId="urn:microsoft.com/office/officeart/2005/8/layout/bProcess3"/>
    <dgm:cxn modelId="{85F100A2-DDF1-4831-B4B4-98898B029ED9}" type="presParOf" srcId="{7267FC20-F463-485E-9AAB-202761755E3C}" destId="{7419BA29-29B8-4631-9370-3FC626A8D61B}" srcOrd="5" destOrd="0" presId="urn:microsoft.com/office/officeart/2005/8/layout/bProcess3"/>
    <dgm:cxn modelId="{7719A6F7-16FC-4588-ADE2-0E02D2D7250E}" type="presParOf" srcId="{7419BA29-29B8-4631-9370-3FC626A8D61B}" destId="{6249C86F-7FFF-44DE-BEEC-F8E8C7CE3C4B}" srcOrd="0" destOrd="0" presId="urn:microsoft.com/office/officeart/2005/8/layout/bProcess3"/>
    <dgm:cxn modelId="{655AFDA8-F20B-4A55-A593-34C005B758A2}" type="presParOf" srcId="{7267FC20-F463-485E-9AAB-202761755E3C}" destId="{31162C9E-87B8-4BDF-ABEE-BDC2E27BB929}" srcOrd="6" destOrd="0" presId="urn:microsoft.com/office/officeart/2005/8/layout/bProcess3"/>
    <dgm:cxn modelId="{2C4AA9EC-AE0B-4833-A7F0-7A6BE5B4419B}" type="presParOf" srcId="{7267FC20-F463-485E-9AAB-202761755E3C}" destId="{DDF996D1-EDF3-4694-AE63-72147A175B55}" srcOrd="7" destOrd="0" presId="urn:microsoft.com/office/officeart/2005/8/layout/bProcess3"/>
    <dgm:cxn modelId="{2BC32817-6DE6-40EB-BEED-7A0F59CAF50B}" type="presParOf" srcId="{DDF996D1-EDF3-4694-AE63-72147A175B55}" destId="{C2272326-EF44-4047-8AD4-32DBEBFE1E7E}" srcOrd="0" destOrd="0" presId="urn:microsoft.com/office/officeart/2005/8/layout/bProcess3"/>
    <dgm:cxn modelId="{26B85E9F-2C92-4295-B595-9703CD1785EA}" type="presParOf" srcId="{7267FC20-F463-485E-9AAB-202761755E3C}" destId="{72AC2A04-E1B4-4F99-8D0E-94C8D1BC9CC6}" srcOrd="8" destOrd="0" presId="urn:microsoft.com/office/officeart/2005/8/layout/bProcess3"/>
    <dgm:cxn modelId="{BB951F3A-AE39-43CA-BEEA-133AA4B66835}" type="presParOf" srcId="{7267FC20-F463-485E-9AAB-202761755E3C}" destId="{4B612360-E487-4DBB-A149-242D297DD2C6}" srcOrd="9" destOrd="0" presId="urn:microsoft.com/office/officeart/2005/8/layout/bProcess3"/>
    <dgm:cxn modelId="{FFDBAB38-4DE9-43D1-A4F6-755296D5EC60}" type="presParOf" srcId="{4B612360-E487-4DBB-A149-242D297DD2C6}" destId="{28F68F7F-F300-4879-B008-0C5421575DE7}" srcOrd="0" destOrd="0" presId="urn:microsoft.com/office/officeart/2005/8/layout/bProcess3"/>
    <dgm:cxn modelId="{07DF488C-0630-4C07-8460-94C60DA3820B}" type="presParOf" srcId="{7267FC20-F463-485E-9AAB-202761755E3C}" destId="{21497491-33A5-4D0D-82BD-39CF7E2C8AF8}" srcOrd="10" destOrd="0" presId="urn:microsoft.com/office/officeart/2005/8/layout/bProcess3"/>
    <dgm:cxn modelId="{4788D042-194D-4502-9D47-6DCA32DF94B4}" type="presParOf" srcId="{7267FC20-F463-485E-9AAB-202761755E3C}" destId="{07D0466C-FF93-414D-BCC8-955364A102ED}" srcOrd="11" destOrd="0" presId="urn:microsoft.com/office/officeart/2005/8/layout/bProcess3"/>
    <dgm:cxn modelId="{0C2D68E9-3301-4B20-97E8-68DBAF17CA4B}" type="presParOf" srcId="{07D0466C-FF93-414D-BCC8-955364A102ED}" destId="{B596FEFA-9C7F-4107-8C8C-0F004C7F8F25}" srcOrd="0" destOrd="0" presId="urn:microsoft.com/office/officeart/2005/8/layout/bProcess3"/>
    <dgm:cxn modelId="{87EDA5EE-8BAB-4EAC-AD68-BF936CCB6A0B}" type="presParOf" srcId="{7267FC20-F463-485E-9AAB-202761755E3C}" destId="{2D5AA0B7-BBAE-4545-875B-F69E68A0359E}" srcOrd="12" destOrd="0" presId="urn:microsoft.com/office/officeart/2005/8/layout/bProcess3"/>
    <dgm:cxn modelId="{CF2D631E-107E-4F55-A985-C941BD5A80B3}" type="presParOf" srcId="{7267FC20-F463-485E-9AAB-202761755E3C}" destId="{BD74E39F-8F8E-4535-B2B8-509D3CE6013A}" srcOrd="13" destOrd="0" presId="urn:microsoft.com/office/officeart/2005/8/layout/bProcess3"/>
    <dgm:cxn modelId="{B09E66A6-BD2A-423A-BE6A-382C72C22B1E}" type="presParOf" srcId="{BD74E39F-8F8E-4535-B2B8-509D3CE6013A}" destId="{0B77094B-38CF-40A8-BBDE-84ECBD80D2A8}" srcOrd="0" destOrd="0" presId="urn:microsoft.com/office/officeart/2005/8/layout/bProcess3"/>
    <dgm:cxn modelId="{8BCBD252-F4D5-4949-B6FB-F64C94617DD4}" type="presParOf" srcId="{7267FC20-F463-485E-9AAB-202761755E3C}" destId="{6A5E7550-88D7-4E2D-8ECC-5BABEBDD57A9}"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2BA7BB-5F3B-4B8E-A3F2-60965107A3DD}" type="doc">
      <dgm:prSet loTypeId="urn:microsoft.com/office/officeart/2005/8/layout/vList6" loCatId="list" qsTypeId="urn:microsoft.com/office/officeart/2005/8/quickstyle/simple1#7" qsCatId="simple" csTypeId="urn:microsoft.com/office/officeart/2005/8/colors/accent1_2#4" csCatId="accent1" phldr="1"/>
      <dgm:spPr/>
      <dgm:t>
        <a:bodyPr/>
        <a:lstStyle/>
        <a:p>
          <a:endParaRPr lang="en-US"/>
        </a:p>
      </dgm:t>
    </dgm:pt>
    <dgm:pt modelId="{D8E92FDF-CC9D-4152-B6FB-3B69CB2B818D}">
      <dgm:prSet phldrT="[Texto]"/>
      <dgm:spPr>
        <a:solidFill>
          <a:srgbClr val="FE454A"/>
        </a:solidFill>
      </dgm:spPr>
      <dgm:t>
        <a:bodyPr/>
        <a:lstStyle/>
        <a:p>
          <a:r>
            <a:rPr lang="es-MX" dirty="0" smtClean="0"/>
            <a:t>Áreas</a:t>
          </a:r>
          <a:endParaRPr lang="en-US" dirty="0"/>
        </a:p>
      </dgm:t>
    </dgm:pt>
    <dgm:pt modelId="{0F0E5C9E-7647-45C6-BAD0-9A5885DCBB27}" type="parTrans" cxnId="{0785C5EC-D917-4294-AECD-EB603BB0E3B9}">
      <dgm:prSet/>
      <dgm:spPr/>
      <dgm:t>
        <a:bodyPr/>
        <a:lstStyle/>
        <a:p>
          <a:endParaRPr lang="en-US"/>
        </a:p>
      </dgm:t>
    </dgm:pt>
    <dgm:pt modelId="{1F62343F-53E7-4740-BDC8-6A238F52DC76}" type="sibTrans" cxnId="{0785C5EC-D917-4294-AECD-EB603BB0E3B9}">
      <dgm:prSet/>
      <dgm:spPr/>
      <dgm:t>
        <a:bodyPr/>
        <a:lstStyle/>
        <a:p>
          <a:endParaRPr lang="en-US"/>
        </a:p>
      </dgm:t>
    </dgm:pt>
    <dgm:pt modelId="{9332D5F9-9EEB-4D83-A3A2-EAFCB8A11D7B}">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Currículum</a:t>
          </a:r>
          <a:endParaRPr lang="en-US" sz="1600" dirty="0">
            <a:solidFill>
              <a:schemeClr val="bg1"/>
            </a:solidFill>
            <a:latin typeface="Verdana" pitchFamily="34" charset="0"/>
          </a:endParaRPr>
        </a:p>
      </dgm:t>
    </dgm:pt>
    <dgm:pt modelId="{655F15FD-5B4F-4AB1-B06F-E543BD4DD9CC}" type="parTrans" cxnId="{AA9CEE24-C915-4459-98E6-6EC51A9A65DA}">
      <dgm:prSet/>
      <dgm:spPr/>
      <dgm:t>
        <a:bodyPr/>
        <a:lstStyle/>
        <a:p>
          <a:endParaRPr lang="en-US"/>
        </a:p>
      </dgm:t>
    </dgm:pt>
    <dgm:pt modelId="{9228D668-7CAF-4FB5-8E39-735F29597EEC}" type="sibTrans" cxnId="{AA9CEE24-C915-4459-98E6-6EC51A9A65DA}">
      <dgm:prSet/>
      <dgm:spPr/>
      <dgm:t>
        <a:bodyPr/>
        <a:lstStyle/>
        <a:p>
          <a:endParaRPr lang="en-US"/>
        </a:p>
      </dgm:t>
    </dgm:pt>
    <dgm:pt modelId="{9CA2D627-B41D-408D-943A-5C599163B69B}">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Liderazgo</a:t>
          </a:r>
          <a:endParaRPr lang="en-US" sz="1600" dirty="0">
            <a:solidFill>
              <a:schemeClr val="bg1"/>
            </a:solidFill>
            <a:latin typeface="Verdana" pitchFamily="34" charset="0"/>
          </a:endParaRPr>
        </a:p>
      </dgm:t>
    </dgm:pt>
    <dgm:pt modelId="{B2B76EE7-C583-4398-936C-CC5398D24141}" type="parTrans" cxnId="{D36FC5C8-68E1-4933-BF21-295604CA6193}">
      <dgm:prSet/>
      <dgm:spPr/>
      <dgm:t>
        <a:bodyPr/>
        <a:lstStyle/>
        <a:p>
          <a:endParaRPr lang="en-US"/>
        </a:p>
      </dgm:t>
    </dgm:pt>
    <dgm:pt modelId="{124F1447-CCDA-4989-92ED-702E802680DA}" type="sibTrans" cxnId="{D36FC5C8-68E1-4933-BF21-295604CA6193}">
      <dgm:prSet/>
      <dgm:spPr/>
      <dgm:t>
        <a:bodyPr/>
        <a:lstStyle/>
        <a:p>
          <a:endParaRPr lang="en-US"/>
        </a:p>
      </dgm:t>
    </dgm:pt>
    <dgm:pt modelId="{FA96E997-EDB3-47C6-AEAC-662E8DE3C8DF}">
      <dgm:prSet phldrT="[Texto]"/>
      <dgm:spPr>
        <a:solidFill>
          <a:srgbClr val="FE454A"/>
        </a:solidFill>
      </dgm:spPr>
      <dgm:t>
        <a:bodyPr/>
        <a:lstStyle/>
        <a:p>
          <a:r>
            <a:rPr lang="es-MX" dirty="0" smtClean="0"/>
            <a:t>Metas</a:t>
          </a:r>
          <a:endParaRPr lang="en-US" dirty="0"/>
        </a:p>
      </dgm:t>
    </dgm:pt>
    <dgm:pt modelId="{8110FCF1-D0C8-4518-9129-AA03800FEA7D}" type="parTrans" cxnId="{C06A7F0B-3E47-4527-8DD4-E2EA215E265E}">
      <dgm:prSet/>
      <dgm:spPr/>
      <dgm:t>
        <a:bodyPr/>
        <a:lstStyle/>
        <a:p>
          <a:endParaRPr lang="en-US"/>
        </a:p>
      </dgm:t>
    </dgm:pt>
    <dgm:pt modelId="{EDC789A3-B956-4C82-9613-06201E6D78BF}" type="sibTrans" cxnId="{C06A7F0B-3E47-4527-8DD4-E2EA215E265E}">
      <dgm:prSet/>
      <dgm:spPr/>
      <dgm:t>
        <a:bodyPr/>
        <a:lstStyle/>
        <a:p>
          <a:endParaRPr lang="en-US"/>
        </a:p>
      </dgm:t>
    </dgm:pt>
    <dgm:pt modelId="{EE760B75-AC62-4AFF-B300-9F522EEC367A}">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Convivencia</a:t>
          </a:r>
          <a:endParaRPr lang="en-US" sz="1600" dirty="0">
            <a:solidFill>
              <a:schemeClr val="bg1"/>
            </a:solidFill>
            <a:latin typeface="Verdana" pitchFamily="34" charset="0"/>
          </a:endParaRPr>
        </a:p>
      </dgm:t>
    </dgm:pt>
    <dgm:pt modelId="{EB9AA521-0600-404F-A475-6AAEAC7561B4}" type="parTrans" cxnId="{DD685302-2316-4E9E-9F19-7C5BD9CA693E}">
      <dgm:prSet/>
      <dgm:spPr/>
      <dgm:t>
        <a:bodyPr/>
        <a:lstStyle/>
        <a:p>
          <a:endParaRPr lang="en-US"/>
        </a:p>
      </dgm:t>
    </dgm:pt>
    <dgm:pt modelId="{DC145510-11B1-4EFB-94BE-4F5C5B068B93}" type="sibTrans" cxnId="{DD685302-2316-4E9E-9F19-7C5BD9CA693E}">
      <dgm:prSet/>
      <dgm:spPr/>
      <dgm:t>
        <a:bodyPr/>
        <a:lstStyle/>
        <a:p>
          <a:endParaRPr lang="en-US"/>
        </a:p>
      </dgm:t>
    </dgm:pt>
    <dgm:pt modelId="{CB6F9339-1EC0-462F-BBA8-4212F9353953}">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Recursos</a:t>
          </a:r>
          <a:endParaRPr lang="en-US" sz="1600" dirty="0">
            <a:solidFill>
              <a:schemeClr val="bg1"/>
            </a:solidFill>
            <a:latin typeface="Verdana" pitchFamily="34" charset="0"/>
          </a:endParaRPr>
        </a:p>
      </dgm:t>
    </dgm:pt>
    <dgm:pt modelId="{62D4DFC5-5F4A-41C1-BEC0-39938B2A389B}" type="parTrans" cxnId="{45F259C5-1F5B-4E6E-B1D6-F052083820FF}">
      <dgm:prSet/>
      <dgm:spPr/>
      <dgm:t>
        <a:bodyPr/>
        <a:lstStyle/>
        <a:p>
          <a:endParaRPr lang="en-US"/>
        </a:p>
      </dgm:t>
    </dgm:pt>
    <dgm:pt modelId="{850D4FF9-7AED-4D92-953F-F00EE5FC1A44}" type="sibTrans" cxnId="{45F259C5-1F5B-4E6E-B1D6-F052083820FF}">
      <dgm:prSet/>
      <dgm:spPr/>
      <dgm:t>
        <a:bodyPr/>
        <a:lstStyle/>
        <a:p>
          <a:endParaRPr lang="en-US"/>
        </a:p>
      </dgm:t>
    </dgm:pt>
    <dgm:pt modelId="{719B5425-0C88-4FEA-BD68-7B708D2FBAB6}">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Efectividad (SIMCE)</a:t>
          </a:r>
          <a:endParaRPr lang="en-US" sz="1600" dirty="0">
            <a:solidFill>
              <a:schemeClr val="bg1"/>
            </a:solidFill>
            <a:latin typeface="Verdana" pitchFamily="34" charset="0"/>
          </a:endParaRPr>
        </a:p>
      </dgm:t>
    </dgm:pt>
    <dgm:pt modelId="{63E12344-0261-47B4-84D1-ED3C5FC11F39}" type="parTrans" cxnId="{CB10A1B8-AA69-488C-A225-A89608F5001F}">
      <dgm:prSet/>
      <dgm:spPr/>
      <dgm:t>
        <a:bodyPr/>
        <a:lstStyle/>
        <a:p>
          <a:endParaRPr lang="en-US"/>
        </a:p>
      </dgm:t>
    </dgm:pt>
    <dgm:pt modelId="{04969029-7FA8-4A58-9FCC-5A522F599579}" type="sibTrans" cxnId="{CB10A1B8-AA69-488C-A225-A89608F5001F}">
      <dgm:prSet/>
      <dgm:spPr/>
      <dgm:t>
        <a:bodyPr/>
        <a:lstStyle/>
        <a:p>
          <a:endParaRPr lang="en-US"/>
        </a:p>
      </dgm:t>
    </dgm:pt>
    <dgm:pt modelId="{CBB3CBA6-1B1A-41CA-8BFB-542B79BA4567}">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Estándares Nacionales</a:t>
          </a:r>
          <a:endParaRPr lang="en-US" sz="1600" dirty="0">
            <a:solidFill>
              <a:schemeClr val="bg1"/>
            </a:solidFill>
            <a:latin typeface="Verdana" pitchFamily="34" charset="0"/>
          </a:endParaRPr>
        </a:p>
      </dgm:t>
    </dgm:pt>
    <dgm:pt modelId="{B53FB2E8-55EC-44DA-8E49-B67ECAF5A0CF}" type="parTrans" cxnId="{B9B04E8B-D1DA-4ABD-8C20-DEDCAAAE683F}">
      <dgm:prSet/>
      <dgm:spPr/>
      <dgm:t>
        <a:bodyPr/>
        <a:lstStyle/>
        <a:p>
          <a:endParaRPr lang="en-US"/>
        </a:p>
      </dgm:t>
    </dgm:pt>
    <dgm:pt modelId="{EC02FDC8-48F9-475A-8154-0E9374D167C2}" type="sibTrans" cxnId="{B9B04E8B-D1DA-4ABD-8C20-DEDCAAAE683F}">
      <dgm:prSet/>
      <dgm:spPr/>
      <dgm:t>
        <a:bodyPr/>
        <a:lstStyle/>
        <a:p>
          <a:endParaRPr lang="en-US"/>
        </a:p>
      </dgm:t>
    </dgm:pt>
    <dgm:pt modelId="{400E089E-4F88-44C3-982B-412A5BEF44BB}">
      <dgm:prSet phldrT="[Texto]"/>
      <dgm:spPr>
        <a:solidFill>
          <a:srgbClr val="FE454A"/>
        </a:solidFill>
      </dgm:spPr>
      <dgm:t>
        <a:bodyPr/>
        <a:lstStyle/>
        <a:p>
          <a:r>
            <a:rPr lang="es-MX" dirty="0" smtClean="0"/>
            <a:t>Requisitos</a:t>
          </a:r>
          <a:endParaRPr lang="en-US" dirty="0"/>
        </a:p>
      </dgm:t>
    </dgm:pt>
    <dgm:pt modelId="{3BFA2FA9-23BC-4258-8EAB-BA0AC2D4F6B6}" type="parTrans" cxnId="{E88D2CEC-D646-4AE1-9986-825460B3D3FA}">
      <dgm:prSet/>
      <dgm:spPr/>
      <dgm:t>
        <a:bodyPr/>
        <a:lstStyle/>
        <a:p>
          <a:endParaRPr lang="en-US"/>
        </a:p>
      </dgm:t>
    </dgm:pt>
    <dgm:pt modelId="{C49DC18C-0A82-4079-85DE-EE4408E58AD1}" type="sibTrans" cxnId="{E88D2CEC-D646-4AE1-9986-825460B3D3FA}">
      <dgm:prSet/>
      <dgm:spPr/>
      <dgm:t>
        <a:bodyPr/>
        <a:lstStyle/>
        <a:p>
          <a:endParaRPr lang="en-US"/>
        </a:p>
      </dgm:t>
    </dgm:pt>
    <dgm:pt modelId="{8E329161-16FA-496B-AB94-A858665983C2}">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Asistencia técnico-pedagógica especial para alumnos con bajo rendimiento escolar</a:t>
          </a:r>
          <a:endParaRPr lang="en-US" sz="1600" dirty="0">
            <a:solidFill>
              <a:schemeClr val="bg1"/>
            </a:solidFill>
            <a:latin typeface="Verdana" pitchFamily="34" charset="0"/>
          </a:endParaRPr>
        </a:p>
      </dgm:t>
    </dgm:pt>
    <dgm:pt modelId="{A7C271BA-AA42-43E1-B9C5-8B231207CE19}" type="parTrans" cxnId="{3A5FF67B-4943-4DA9-8BE5-BC098620F2AE}">
      <dgm:prSet/>
      <dgm:spPr/>
      <dgm:t>
        <a:bodyPr/>
        <a:lstStyle/>
        <a:p>
          <a:endParaRPr lang="en-US"/>
        </a:p>
      </dgm:t>
    </dgm:pt>
    <dgm:pt modelId="{44C545AB-97E4-450E-8FE5-673F2F42B8AB}" type="sibTrans" cxnId="{3A5FF67B-4943-4DA9-8BE5-BC098620F2AE}">
      <dgm:prSet/>
      <dgm:spPr/>
      <dgm:t>
        <a:bodyPr/>
        <a:lstStyle/>
        <a:p>
          <a:endParaRPr lang="en-US"/>
        </a:p>
      </dgm:t>
    </dgm:pt>
    <dgm:pt modelId="{0FB8FB59-3743-4115-9A60-12361C11F428}">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Acciones desde NT1 a 8° Básico</a:t>
          </a:r>
          <a:endParaRPr lang="en-US" sz="1600" dirty="0">
            <a:solidFill>
              <a:schemeClr val="bg1"/>
            </a:solidFill>
            <a:latin typeface="Verdana" pitchFamily="34" charset="0"/>
          </a:endParaRPr>
        </a:p>
      </dgm:t>
    </dgm:pt>
    <dgm:pt modelId="{400F38ED-E00B-4019-983B-FA7E4D6A7BF0}" type="parTrans" cxnId="{E877D549-D5CB-40AF-83FE-D427393A2C04}">
      <dgm:prSet/>
      <dgm:spPr/>
      <dgm:t>
        <a:bodyPr/>
        <a:lstStyle/>
        <a:p>
          <a:endParaRPr lang="en-US"/>
        </a:p>
      </dgm:t>
    </dgm:pt>
    <dgm:pt modelId="{2A897BBF-9F27-48F1-92F9-2EE6C17611BD}" type="sibTrans" cxnId="{E877D549-D5CB-40AF-83FE-D427393A2C04}">
      <dgm:prSet/>
      <dgm:spPr/>
      <dgm:t>
        <a:bodyPr/>
        <a:lstStyle/>
        <a:p>
          <a:endParaRPr lang="en-US"/>
        </a:p>
      </dgm:t>
    </dgm:pt>
    <dgm:pt modelId="{E1C40C84-0F01-4AE6-8FD1-95DD565EBB41}">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Énfasis en alumnos prioritarios</a:t>
          </a:r>
          <a:endParaRPr lang="en-US" sz="1600" dirty="0">
            <a:solidFill>
              <a:schemeClr val="bg1"/>
            </a:solidFill>
            <a:latin typeface="Verdana" pitchFamily="34" charset="0"/>
          </a:endParaRPr>
        </a:p>
      </dgm:t>
    </dgm:pt>
    <dgm:pt modelId="{69214B89-0239-4D4B-9AA0-6A9D66DD5AA6}" type="parTrans" cxnId="{0E153E1A-F18D-49EB-93E6-5FD43C95DFA8}">
      <dgm:prSet/>
      <dgm:spPr/>
      <dgm:t>
        <a:bodyPr/>
        <a:lstStyle/>
        <a:p>
          <a:endParaRPr lang="en-US"/>
        </a:p>
      </dgm:t>
    </dgm:pt>
    <dgm:pt modelId="{F185C951-AFD8-4EA1-83E8-BAC21C16DFAD}" type="sibTrans" cxnId="{0E153E1A-F18D-49EB-93E6-5FD43C95DFA8}">
      <dgm:prSet/>
      <dgm:spPr/>
      <dgm:t>
        <a:bodyPr/>
        <a:lstStyle/>
        <a:p>
          <a:endParaRPr lang="en-US"/>
        </a:p>
      </dgm:t>
    </dgm:pt>
    <dgm:pt modelId="{BF0066C3-63AF-4539-A37B-0BE1E20C717E}">
      <dgm:prSet phldrT="[Texto]" custT="1"/>
      <dgm:spPr>
        <a:solidFill>
          <a:srgbClr val="005FA1">
            <a:alpha val="90000"/>
          </a:srgbClr>
        </a:solidFill>
      </dgm:spPr>
      <dgm:t>
        <a:bodyPr anchor="ctr" anchorCtr="0"/>
        <a:lstStyle/>
        <a:p>
          <a:r>
            <a:rPr lang="es-MX" sz="1600" dirty="0" smtClean="0">
              <a:solidFill>
                <a:schemeClr val="bg1"/>
              </a:solidFill>
              <a:latin typeface="Verdana" pitchFamily="34" charset="0"/>
            </a:rPr>
            <a:t>Elaborado con la comunidad educativa</a:t>
          </a:r>
          <a:endParaRPr lang="en-US" sz="1600" dirty="0">
            <a:solidFill>
              <a:schemeClr val="bg1"/>
            </a:solidFill>
            <a:latin typeface="Verdana" pitchFamily="34" charset="0"/>
          </a:endParaRPr>
        </a:p>
      </dgm:t>
    </dgm:pt>
    <dgm:pt modelId="{2674FD55-0668-4734-8C69-CCE9B32B522A}" type="parTrans" cxnId="{C19AC8A9-2454-4BC1-8A9D-86EA1F82AFF9}">
      <dgm:prSet/>
      <dgm:spPr/>
      <dgm:t>
        <a:bodyPr/>
        <a:lstStyle/>
        <a:p>
          <a:endParaRPr lang="en-US"/>
        </a:p>
      </dgm:t>
    </dgm:pt>
    <dgm:pt modelId="{47C3E7B6-1067-4D57-A137-38A1C5FE10E9}" type="sibTrans" cxnId="{C19AC8A9-2454-4BC1-8A9D-86EA1F82AFF9}">
      <dgm:prSet/>
      <dgm:spPr/>
      <dgm:t>
        <a:bodyPr/>
        <a:lstStyle/>
        <a:p>
          <a:endParaRPr lang="en-US"/>
        </a:p>
      </dgm:t>
    </dgm:pt>
    <dgm:pt modelId="{E9EBA4C6-CF9E-48CF-ABD3-C8A6EE4EB83E}" type="pres">
      <dgm:prSet presAssocID="{9A2BA7BB-5F3B-4B8E-A3F2-60965107A3DD}" presName="Name0" presStyleCnt="0">
        <dgm:presLayoutVars>
          <dgm:dir/>
          <dgm:animLvl val="lvl"/>
          <dgm:resizeHandles/>
        </dgm:presLayoutVars>
      </dgm:prSet>
      <dgm:spPr/>
      <dgm:t>
        <a:bodyPr/>
        <a:lstStyle/>
        <a:p>
          <a:endParaRPr lang="en-US"/>
        </a:p>
      </dgm:t>
    </dgm:pt>
    <dgm:pt modelId="{FF68BA9C-7A23-4CA4-B311-9641EE095F42}" type="pres">
      <dgm:prSet presAssocID="{D8E92FDF-CC9D-4152-B6FB-3B69CB2B818D}" presName="linNode" presStyleCnt="0"/>
      <dgm:spPr/>
    </dgm:pt>
    <dgm:pt modelId="{FBA03FC4-0A6A-4CB4-A285-6B7317E51EF8}" type="pres">
      <dgm:prSet presAssocID="{D8E92FDF-CC9D-4152-B6FB-3B69CB2B818D}" presName="parentShp" presStyleLbl="node1" presStyleIdx="0" presStyleCnt="3" custScaleY="76276">
        <dgm:presLayoutVars>
          <dgm:bulletEnabled val="1"/>
        </dgm:presLayoutVars>
      </dgm:prSet>
      <dgm:spPr/>
      <dgm:t>
        <a:bodyPr/>
        <a:lstStyle/>
        <a:p>
          <a:endParaRPr lang="en-US"/>
        </a:p>
      </dgm:t>
    </dgm:pt>
    <dgm:pt modelId="{30D91371-1704-460F-B101-F802C0444B83}" type="pres">
      <dgm:prSet presAssocID="{D8E92FDF-CC9D-4152-B6FB-3B69CB2B818D}" presName="childShp" presStyleLbl="bgAccFollowNode1" presStyleIdx="0" presStyleCnt="3" custScaleY="90548">
        <dgm:presLayoutVars>
          <dgm:bulletEnabled val="1"/>
        </dgm:presLayoutVars>
      </dgm:prSet>
      <dgm:spPr/>
      <dgm:t>
        <a:bodyPr/>
        <a:lstStyle/>
        <a:p>
          <a:endParaRPr lang="en-US"/>
        </a:p>
      </dgm:t>
    </dgm:pt>
    <dgm:pt modelId="{983E90D6-8E3B-4646-84C2-CBAE41666400}" type="pres">
      <dgm:prSet presAssocID="{1F62343F-53E7-4740-BDC8-6A238F52DC76}" presName="spacing" presStyleCnt="0"/>
      <dgm:spPr/>
    </dgm:pt>
    <dgm:pt modelId="{B19DE6F6-EA87-4767-A41F-D9BB929F7525}" type="pres">
      <dgm:prSet presAssocID="{FA96E997-EDB3-47C6-AEAC-662E8DE3C8DF}" presName="linNode" presStyleCnt="0"/>
      <dgm:spPr/>
    </dgm:pt>
    <dgm:pt modelId="{8F2BB7FA-8E5A-4110-BED4-4D868D2462E3}" type="pres">
      <dgm:prSet presAssocID="{FA96E997-EDB3-47C6-AEAC-662E8DE3C8DF}" presName="parentShp" presStyleLbl="node1" presStyleIdx="1" presStyleCnt="3" custScaleY="76921">
        <dgm:presLayoutVars>
          <dgm:bulletEnabled val="1"/>
        </dgm:presLayoutVars>
      </dgm:prSet>
      <dgm:spPr/>
      <dgm:t>
        <a:bodyPr/>
        <a:lstStyle/>
        <a:p>
          <a:endParaRPr lang="en-US"/>
        </a:p>
      </dgm:t>
    </dgm:pt>
    <dgm:pt modelId="{B55DA9A5-F2BD-457F-96DD-A8D13D6EC466}" type="pres">
      <dgm:prSet presAssocID="{FA96E997-EDB3-47C6-AEAC-662E8DE3C8DF}" presName="childShp" presStyleLbl="bgAccFollowNode1" presStyleIdx="1" presStyleCnt="3" custScaleY="90796">
        <dgm:presLayoutVars>
          <dgm:bulletEnabled val="1"/>
        </dgm:presLayoutVars>
      </dgm:prSet>
      <dgm:spPr/>
      <dgm:t>
        <a:bodyPr/>
        <a:lstStyle/>
        <a:p>
          <a:endParaRPr lang="en-US"/>
        </a:p>
      </dgm:t>
    </dgm:pt>
    <dgm:pt modelId="{442438F6-CE59-4BE1-BB4F-0C76E79951EA}" type="pres">
      <dgm:prSet presAssocID="{EDC789A3-B956-4C82-9613-06201E6D78BF}" presName="spacing" presStyleCnt="0"/>
      <dgm:spPr/>
    </dgm:pt>
    <dgm:pt modelId="{93DFF507-8299-4CAD-A1BE-633ED47AA6EC}" type="pres">
      <dgm:prSet presAssocID="{400E089E-4F88-44C3-982B-412A5BEF44BB}" presName="linNode" presStyleCnt="0"/>
      <dgm:spPr/>
    </dgm:pt>
    <dgm:pt modelId="{71FDC0A4-1D65-4ABB-B0CC-3F18E8F9CF0D}" type="pres">
      <dgm:prSet presAssocID="{400E089E-4F88-44C3-982B-412A5BEF44BB}" presName="parentShp" presStyleLbl="node1" presStyleIdx="2" presStyleCnt="3" custScaleY="122304">
        <dgm:presLayoutVars>
          <dgm:bulletEnabled val="1"/>
        </dgm:presLayoutVars>
      </dgm:prSet>
      <dgm:spPr/>
      <dgm:t>
        <a:bodyPr/>
        <a:lstStyle/>
        <a:p>
          <a:endParaRPr lang="en-US"/>
        </a:p>
      </dgm:t>
    </dgm:pt>
    <dgm:pt modelId="{1F84D18F-21BF-4941-BDB4-5B079DA44354}" type="pres">
      <dgm:prSet presAssocID="{400E089E-4F88-44C3-982B-412A5BEF44BB}" presName="childShp" presStyleLbl="bgAccFollowNode1" presStyleIdx="2" presStyleCnt="3" custScaleY="149905">
        <dgm:presLayoutVars>
          <dgm:bulletEnabled val="1"/>
        </dgm:presLayoutVars>
      </dgm:prSet>
      <dgm:spPr/>
      <dgm:t>
        <a:bodyPr/>
        <a:lstStyle/>
        <a:p>
          <a:endParaRPr lang="en-US"/>
        </a:p>
      </dgm:t>
    </dgm:pt>
  </dgm:ptLst>
  <dgm:cxnLst>
    <dgm:cxn modelId="{1033784F-EA22-4F23-A218-53872B7015C3}" type="presOf" srcId="{D8E92FDF-CC9D-4152-B6FB-3B69CB2B818D}" destId="{FBA03FC4-0A6A-4CB4-A285-6B7317E51EF8}" srcOrd="0" destOrd="0" presId="urn:microsoft.com/office/officeart/2005/8/layout/vList6"/>
    <dgm:cxn modelId="{C60DAA43-EA38-498B-A1AA-E5121607425B}" type="presOf" srcId="{9CA2D627-B41D-408D-943A-5C599163B69B}" destId="{30D91371-1704-460F-B101-F802C0444B83}" srcOrd="0" destOrd="1" presId="urn:microsoft.com/office/officeart/2005/8/layout/vList6"/>
    <dgm:cxn modelId="{059E5B15-169B-469C-BCCA-5929C00FFF1E}" type="presOf" srcId="{719B5425-0C88-4FEA-BD68-7B708D2FBAB6}" destId="{B55DA9A5-F2BD-457F-96DD-A8D13D6EC466}" srcOrd="0" destOrd="1" presId="urn:microsoft.com/office/officeart/2005/8/layout/vList6"/>
    <dgm:cxn modelId="{2AF2DFCA-5917-43B6-9CAF-B3D1FBB566ED}" type="presOf" srcId="{0FB8FB59-3743-4115-9A60-12361C11F428}" destId="{1F84D18F-21BF-4941-BDB4-5B079DA44354}" srcOrd="0" destOrd="1" presId="urn:microsoft.com/office/officeart/2005/8/layout/vList6"/>
    <dgm:cxn modelId="{C19AC8A9-2454-4BC1-8A9D-86EA1F82AFF9}" srcId="{400E089E-4F88-44C3-982B-412A5BEF44BB}" destId="{BF0066C3-63AF-4539-A37B-0BE1E20C717E}" srcOrd="0" destOrd="0" parTransId="{2674FD55-0668-4734-8C69-CCE9B32B522A}" sibTransId="{47C3E7B6-1067-4D57-A137-38A1C5FE10E9}"/>
    <dgm:cxn modelId="{0E153E1A-F18D-49EB-93E6-5FD43C95DFA8}" srcId="{400E089E-4F88-44C3-982B-412A5BEF44BB}" destId="{E1C40C84-0F01-4AE6-8FD1-95DD565EBB41}" srcOrd="2" destOrd="0" parTransId="{69214B89-0239-4D4B-9AA0-6A9D66DD5AA6}" sibTransId="{F185C951-AFD8-4EA1-83E8-BAC21C16DFAD}"/>
    <dgm:cxn modelId="{45F259C5-1F5B-4E6E-B1D6-F052083820FF}" srcId="{D8E92FDF-CC9D-4152-B6FB-3B69CB2B818D}" destId="{CB6F9339-1EC0-462F-BBA8-4212F9353953}" srcOrd="3" destOrd="0" parTransId="{62D4DFC5-5F4A-41C1-BEC0-39938B2A389B}" sibTransId="{850D4FF9-7AED-4D92-953F-F00EE5FC1A44}"/>
    <dgm:cxn modelId="{5A85286B-66F0-4EDA-9B8E-646626727974}" type="presOf" srcId="{E1C40C84-0F01-4AE6-8FD1-95DD565EBB41}" destId="{1F84D18F-21BF-4941-BDB4-5B079DA44354}" srcOrd="0" destOrd="2" presId="urn:microsoft.com/office/officeart/2005/8/layout/vList6"/>
    <dgm:cxn modelId="{E4E69F22-22D2-4D72-854C-8C5C0304AABC}" type="presOf" srcId="{CB6F9339-1EC0-462F-BBA8-4212F9353953}" destId="{30D91371-1704-460F-B101-F802C0444B83}" srcOrd="0" destOrd="3" presId="urn:microsoft.com/office/officeart/2005/8/layout/vList6"/>
    <dgm:cxn modelId="{E88D2CEC-D646-4AE1-9986-825460B3D3FA}" srcId="{9A2BA7BB-5F3B-4B8E-A3F2-60965107A3DD}" destId="{400E089E-4F88-44C3-982B-412A5BEF44BB}" srcOrd="2" destOrd="0" parTransId="{3BFA2FA9-23BC-4258-8EAB-BA0AC2D4F6B6}" sibTransId="{C49DC18C-0A82-4079-85DE-EE4408E58AD1}"/>
    <dgm:cxn modelId="{0785C5EC-D917-4294-AECD-EB603BB0E3B9}" srcId="{9A2BA7BB-5F3B-4B8E-A3F2-60965107A3DD}" destId="{D8E92FDF-CC9D-4152-B6FB-3B69CB2B818D}" srcOrd="0" destOrd="0" parTransId="{0F0E5C9E-7647-45C6-BAD0-9A5885DCBB27}" sibTransId="{1F62343F-53E7-4740-BDC8-6A238F52DC76}"/>
    <dgm:cxn modelId="{2E9018A0-F090-42A3-8CB1-61BDF982CF22}" type="presOf" srcId="{9A2BA7BB-5F3B-4B8E-A3F2-60965107A3DD}" destId="{E9EBA4C6-CF9E-48CF-ABD3-C8A6EE4EB83E}" srcOrd="0" destOrd="0" presId="urn:microsoft.com/office/officeart/2005/8/layout/vList6"/>
    <dgm:cxn modelId="{3A5FF67B-4943-4DA9-8BE5-BC098620F2AE}" srcId="{400E089E-4F88-44C3-982B-412A5BEF44BB}" destId="{8E329161-16FA-496B-AB94-A858665983C2}" srcOrd="3" destOrd="0" parTransId="{A7C271BA-AA42-43E1-B9C5-8B231207CE19}" sibTransId="{44C545AB-97E4-450E-8FE5-673F2F42B8AB}"/>
    <dgm:cxn modelId="{C06A7F0B-3E47-4527-8DD4-E2EA215E265E}" srcId="{9A2BA7BB-5F3B-4B8E-A3F2-60965107A3DD}" destId="{FA96E997-EDB3-47C6-AEAC-662E8DE3C8DF}" srcOrd="1" destOrd="0" parTransId="{8110FCF1-D0C8-4518-9129-AA03800FEA7D}" sibTransId="{EDC789A3-B956-4C82-9613-06201E6D78BF}"/>
    <dgm:cxn modelId="{CB10A1B8-AA69-488C-A225-A89608F5001F}" srcId="{FA96E997-EDB3-47C6-AEAC-662E8DE3C8DF}" destId="{719B5425-0C88-4FEA-BD68-7B708D2FBAB6}" srcOrd="1" destOrd="0" parTransId="{63E12344-0261-47B4-84D1-ED3C5FC11F39}" sibTransId="{04969029-7FA8-4A58-9FCC-5A522F599579}"/>
    <dgm:cxn modelId="{D36FC5C8-68E1-4933-BF21-295604CA6193}" srcId="{D8E92FDF-CC9D-4152-B6FB-3B69CB2B818D}" destId="{9CA2D627-B41D-408D-943A-5C599163B69B}" srcOrd="1" destOrd="0" parTransId="{B2B76EE7-C583-4398-936C-CC5398D24141}" sibTransId="{124F1447-CCDA-4989-92ED-702E802680DA}"/>
    <dgm:cxn modelId="{B9B04E8B-D1DA-4ABD-8C20-DEDCAAAE683F}" srcId="{FA96E997-EDB3-47C6-AEAC-662E8DE3C8DF}" destId="{CBB3CBA6-1B1A-41CA-8BFB-542B79BA4567}" srcOrd="0" destOrd="0" parTransId="{B53FB2E8-55EC-44DA-8E49-B67ECAF5A0CF}" sibTransId="{EC02FDC8-48F9-475A-8154-0E9374D167C2}"/>
    <dgm:cxn modelId="{D1CD4FB1-5832-4771-A432-22F73A4B49AA}" type="presOf" srcId="{9332D5F9-9EEB-4D83-A3A2-EAFCB8A11D7B}" destId="{30D91371-1704-460F-B101-F802C0444B83}" srcOrd="0" destOrd="0" presId="urn:microsoft.com/office/officeart/2005/8/layout/vList6"/>
    <dgm:cxn modelId="{7FE3E828-F338-4064-8204-9A1B5BC560B7}" type="presOf" srcId="{FA96E997-EDB3-47C6-AEAC-662E8DE3C8DF}" destId="{8F2BB7FA-8E5A-4110-BED4-4D868D2462E3}" srcOrd="0" destOrd="0" presId="urn:microsoft.com/office/officeart/2005/8/layout/vList6"/>
    <dgm:cxn modelId="{AA9CEE24-C915-4459-98E6-6EC51A9A65DA}" srcId="{D8E92FDF-CC9D-4152-B6FB-3B69CB2B818D}" destId="{9332D5F9-9EEB-4D83-A3A2-EAFCB8A11D7B}" srcOrd="0" destOrd="0" parTransId="{655F15FD-5B4F-4AB1-B06F-E543BD4DD9CC}" sibTransId="{9228D668-7CAF-4FB5-8E39-735F29597EEC}"/>
    <dgm:cxn modelId="{E877D549-D5CB-40AF-83FE-D427393A2C04}" srcId="{400E089E-4F88-44C3-982B-412A5BEF44BB}" destId="{0FB8FB59-3743-4115-9A60-12361C11F428}" srcOrd="1" destOrd="0" parTransId="{400F38ED-E00B-4019-983B-FA7E4D6A7BF0}" sibTransId="{2A897BBF-9F27-48F1-92F9-2EE6C17611BD}"/>
    <dgm:cxn modelId="{DD685302-2316-4E9E-9F19-7C5BD9CA693E}" srcId="{D8E92FDF-CC9D-4152-B6FB-3B69CB2B818D}" destId="{EE760B75-AC62-4AFF-B300-9F522EEC367A}" srcOrd="2" destOrd="0" parTransId="{EB9AA521-0600-404F-A475-6AAEAC7561B4}" sibTransId="{DC145510-11B1-4EFB-94BE-4F5C5B068B93}"/>
    <dgm:cxn modelId="{911D0B18-80EB-43A1-9111-D616C42C4B4C}" type="presOf" srcId="{EE760B75-AC62-4AFF-B300-9F522EEC367A}" destId="{30D91371-1704-460F-B101-F802C0444B83}" srcOrd="0" destOrd="2" presId="urn:microsoft.com/office/officeart/2005/8/layout/vList6"/>
    <dgm:cxn modelId="{242F1FC5-B3AB-4B8B-BB50-39928461CF63}" type="presOf" srcId="{8E329161-16FA-496B-AB94-A858665983C2}" destId="{1F84D18F-21BF-4941-BDB4-5B079DA44354}" srcOrd="0" destOrd="3" presId="urn:microsoft.com/office/officeart/2005/8/layout/vList6"/>
    <dgm:cxn modelId="{CCF0CB27-F637-44E7-8D98-E0B57E7F8942}" type="presOf" srcId="{CBB3CBA6-1B1A-41CA-8BFB-542B79BA4567}" destId="{B55DA9A5-F2BD-457F-96DD-A8D13D6EC466}" srcOrd="0" destOrd="0" presId="urn:microsoft.com/office/officeart/2005/8/layout/vList6"/>
    <dgm:cxn modelId="{CC3E68FD-FA5B-4B6F-8797-8CFD6E4CF10B}" type="presOf" srcId="{400E089E-4F88-44C3-982B-412A5BEF44BB}" destId="{71FDC0A4-1D65-4ABB-B0CC-3F18E8F9CF0D}" srcOrd="0" destOrd="0" presId="urn:microsoft.com/office/officeart/2005/8/layout/vList6"/>
    <dgm:cxn modelId="{D5D03570-8BB8-4350-B3C1-F54399C25514}" type="presOf" srcId="{BF0066C3-63AF-4539-A37B-0BE1E20C717E}" destId="{1F84D18F-21BF-4941-BDB4-5B079DA44354}" srcOrd="0" destOrd="0" presId="urn:microsoft.com/office/officeart/2005/8/layout/vList6"/>
    <dgm:cxn modelId="{0537813F-0DF1-4447-8A90-7A22E859E1B0}" type="presParOf" srcId="{E9EBA4C6-CF9E-48CF-ABD3-C8A6EE4EB83E}" destId="{FF68BA9C-7A23-4CA4-B311-9641EE095F42}" srcOrd="0" destOrd="0" presId="urn:microsoft.com/office/officeart/2005/8/layout/vList6"/>
    <dgm:cxn modelId="{195E06B0-4393-467E-8C92-BA7179EA0A4A}" type="presParOf" srcId="{FF68BA9C-7A23-4CA4-B311-9641EE095F42}" destId="{FBA03FC4-0A6A-4CB4-A285-6B7317E51EF8}" srcOrd="0" destOrd="0" presId="urn:microsoft.com/office/officeart/2005/8/layout/vList6"/>
    <dgm:cxn modelId="{5AECC0C9-DEEE-48D8-8A3A-FE8418F046FB}" type="presParOf" srcId="{FF68BA9C-7A23-4CA4-B311-9641EE095F42}" destId="{30D91371-1704-460F-B101-F802C0444B83}" srcOrd="1" destOrd="0" presId="urn:microsoft.com/office/officeart/2005/8/layout/vList6"/>
    <dgm:cxn modelId="{B93B9A39-BF22-4C87-87E2-5BB4EB101E78}" type="presParOf" srcId="{E9EBA4C6-CF9E-48CF-ABD3-C8A6EE4EB83E}" destId="{983E90D6-8E3B-4646-84C2-CBAE41666400}" srcOrd="1" destOrd="0" presId="urn:microsoft.com/office/officeart/2005/8/layout/vList6"/>
    <dgm:cxn modelId="{6B0E7D2D-7E31-4E9C-A519-FBD9EC23F3A6}" type="presParOf" srcId="{E9EBA4C6-CF9E-48CF-ABD3-C8A6EE4EB83E}" destId="{B19DE6F6-EA87-4767-A41F-D9BB929F7525}" srcOrd="2" destOrd="0" presId="urn:microsoft.com/office/officeart/2005/8/layout/vList6"/>
    <dgm:cxn modelId="{5A62120A-31A4-42AB-AB1F-053B503BFBED}" type="presParOf" srcId="{B19DE6F6-EA87-4767-A41F-D9BB929F7525}" destId="{8F2BB7FA-8E5A-4110-BED4-4D868D2462E3}" srcOrd="0" destOrd="0" presId="urn:microsoft.com/office/officeart/2005/8/layout/vList6"/>
    <dgm:cxn modelId="{EAFEAD47-6FAE-4C2E-8156-8B2FE1A53111}" type="presParOf" srcId="{B19DE6F6-EA87-4767-A41F-D9BB929F7525}" destId="{B55DA9A5-F2BD-457F-96DD-A8D13D6EC466}" srcOrd="1" destOrd="0" presId="urn:microsoft.com/office/officeart/2005/8/layout/vList6"/>
    <dgm:cxn modelId="{59D6CE21-D3F8-4873-85CF-19087F443025}" type="presParOf" srcId="{E9EBA4C6-CF9E-48CF-ABD3-C8A6EE4EB83E}" destId="{442438F6-CE59-4BE1-BB4F-0C76E79951EA}" srcOrd="3" destOrd="0" presId="urn:microsoft.com/office/officeart/2005/8/layout/vList6"/>
    <dgm:cxn modelId="{E7295953-D95D-40A5-A860-A91AAEEA9573}" type="presParOf" srcId="{E9EBA4C6-CF9E-48CF-ABD3-C8A6EE4EB83E}" destId="{93DFF507-8299-4CAD-A1BE-633ED47AA6EC}" srcOrd="4" destOrd="0" presId="urn:microsoft.com/office/officeart/2005/8/layout/vList6"/>
    <dgm:cxn modelId="{92FB7EB6-8483-42B4-B7A5-7D2A17C65027}" type="presParOf" srcId="{93DFF507-8299-4CAD-A1BE-633ED47AA6EC}" destId="{71FDC0A4-1D65-4ABB-B0CC-3F18E8F9CF0D}" srcOrd="0" destOrd="0" presId="urn:microsoft.com/office/officeart/2005/8/layout/vList6"/>
    <dgm:cxn modelId="{A6F0FE9C-044A-43AA-A6D1-D577E449CF91}" type="presParOf" srcId="{93DFF507-8299-4CAD-A1BE-633ED47AA6EC}" destId="{1F84D18F-21BF-4941-BDB4-5B079DA4435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AAD038-D7BD-43BC-8AA6-C68307CACB7C}" type="doc">
      <dgm:prSet loTypeId="urn:microsoft.com/office/officeart/2005/8/layout/chevron1" loCatId="process" qsTypeId="urn:microsoft.com/office/officeart/2005/8/quickstyle/simple1#8" qsCatId="simple" csTypeId="urn:microsoft.com/office/officeart/2005/8/colors/colorful5" csCatId="colorful" phldr="1"/>
      <dgm:spPr/>
    </dgm:pt>
    <dgm:pt modelId="{F54C7792-9CF7-4612-8204-CC98E45D6E2A}">
      <dgm:prSet custT="1"/>
      <dgm:spPr>
        <a:solidFill>
          <a:srgbClr val="FFCC00"/>
        </a:solidFill>
        <a:ln>
          <a:solidFill>
            <a:schemeClr val="bg1"/>
          </a:solidFill>
        </a:ln>
      </dgm:spPr>
      <dgm:t>
        <a:bodyPr/>
        <a:lstStyle/>
        <a:p>
          <a:r>
            <a:rPr lang="en-US" sz="1200" b="1" dirty="0">
              <a:solidFill>
                <a:schemeClr val="bg1"/>
              </a:solidFill>
              <a:latin typeface="Arial Narrow" pitchFamily="34" charset="0"/>
            </a:rPr>
            <a:t>ELABORACIÓN  DEL PME: METAS, OBJETIVOS  Y ACCIONES</a:t>
          </a:r>
        </a:p>
      </dgm:t>
    </dgm:pt>
    <dgm:pt modelId="{A849FFB5-F1DA-4092-9DE2-726BD2BCEA95}" type="parTrans" cxnId="{52B3AF4B-F866-4187-BDBD-C046E11FB8DB}">
      <dgm:prSet/>
      <dgm:spPr/>
      <dgm:t>
        <a:bodyPr/>
        <a:lstStyle/>
        <a:p>
          <a:endParaRPr lang="en-US" sz="600">
            <a:solidFill>
              <a:schemeClr val="bg1"/>
            </a:solidFill>
            <a:latin typeface="Arial Narrow" pitchFamily="34" charset="0"/>
          </a:endParaRPr>
        </a:p>
      </dgm:t>
    </dgm:pt>
    <dgm:pt modelId="{B37A3609-F20C-4A1A-BDC4-ADBA42533798}" type="sibTrans" cxnId="{52B3AF4B-F866-4187-BDBD-C046E11FB8DB}">
      <dgm:prSet/>
      <dgm:spPr/>
      <dgm:t>
        <a:bodyPr/>
        <a:lstStyle/>
        <a:p>
          <a:endParaRPr lang="en-US" sz="600">
            <a:solidFill>
              <a:schemeClr val="bg1"/>
            </a:solidFill>
            <a:latin typeface="Arial Narrow" pitchFamily="34" charset="0"/>
          </a:endParaRPr>
        </a:p>
      </dgm:t>
    </dgm:pt>
    <dgm:pt modelId="{7306F818-E5D6-4BAD-B8EA-B4BC439B2ECB}">
      <dgm:prSet custT="1"/>
      <dgm:spPr>
        <a:solidFill>
          <a:srgbClr val="00B050"/>
        </a:solidFill>
        <a:ln>
          <a:solidFill>
            <a:schemeClr val="bg1"/>
          </a:solidFill>
        </a:ln>
      </dgm:spPr>
      <dgm:t>
        <a:bodyPr/>
        <a:lstStyle/>
        <a:p>
          <a:r>
            <a:rPr lang="en-US" sz="1200" b="1" dirty="0">
              <a:solidFill>
                <a:schemeClr val="bg1"/>
              </a:solidFill>
              <a:latin typeface="Arial Narrow" pitchFamily="34" charset="0"/>
            </a:rPr>
            <a:t>IMPLEMENTACIÓN</a:t>
          </a:r>
        </a:p>
      </dgm:t>
    </dgm:pt>
    <dgm:pt modelId="{6DCA41DC-7A58-43E6-BEEE-F4E32D65DB77}" type="parTrans" cxnId="{0FE7D0AA-30DE-4B4A-83E9-FDA2AD8E5993}">
      <dgm:prSet/>
      <dgm:spPr/>
      <dgm:t>
        <a:bodyPr/>
        <a:lstStyle/>
        <a:p>
          <a:endParaRPr lang="en-US" sz="600">
            <a:solidFill>
              <a:schemeClr val="bg1"/>
            </a:solidFill>
            <a:latin typeface="Arial Narrow" pitchFamily="34" charset="0"/>
          </a:endParaRPr>
        </a:p>
      </dgm:t>
    </dgm:pt>
    <dgm:pt modelId="{8CB4B9FF-986B-4891-8E37-585944C5CB2F}" type="sibTrans" cxnId="{0FE7D0AA-30DE-4B4A-83E9-FDA2AD8E5993}">
      <dgm:prSet/>
      <dgm:spPr/>
      <dgm:t>
        <a:bodyPr/>
        <a:lstStyle/>
        <a:p>
          <a:endParaRPr lang="en-US" sz="600">
            <a:solidFill>
              <a:schemeClr val="bg1"/>
            </a:solidFill>
            <a:latin typeface="Arial Narrow" pitchFamily="34" charset="0"/>
          </a:endParaRPr>
        </a:p>
      </dgm:t>
    </dgm:pt>
    <dgm:pt modelId="{8EF57EFC-30A6-43DA-8D96-B2D1D68624F0}">
      <dgm:prSet custT="1"/>
      <dgm:spPr>
        <a:solidFill>
          <a:srgbClr val="0066FF"/>
        </a:solidFill>
        <a:ln>
          <a:solidFill>
            <a:schemeClr val="bg1"/>
          </a:solidFill>
        </a:ln>
      </dgm:spPr>
      <dgm:t>
        <a:bodyPr/>
        <a:lstStyle/>
        <a:p>
          <a:r>
            <a:rPr lang="en-US" sz="1200" b="1" dirty="0">
              <a:solidFill>
                <a:schemeClr val="bg1"/>
              </a:solidFill>
              <a:latin typeface="Arial Narrow" pitchFamily="34" charset="0"/>
            </a:rPr>
            <a:t>EVALUACIÓN</a:t>
          </a:r>
        </a:p>
      </dgm:t>
    </dgm:pt>
    <dgm:pt modelId="{8B8961D7-7182-4598-88CA-C5CB90E6E915}" type="sibTrans" cxnId="{9C33287B-8658-42DC-823E-7DE8EC2652D7}">
      <dgm:prSet/>
      <dgm:spPr/>
      <dgm:t>
        <a:bodyPr/>
        <a:lstStyle/>
        <a:p>
          <a:endParaRPr lang="en-US" sz="600">
            <a:solidFill>
              <a:schemeClr val="bg1"/>
            </a:solidFill>
            <a:latin typeface="Arial Narrow" pitchFamily="34" charset="0"/>
          </a:endParaRPr>
        </a:p>
      </dgm:t>
    </dgm:pt>
    <dgm:pt modelId="{66DF1A83-DD02-4940-8D6F-5ED0B7A9BB21}" type="parTrans" cxnId="{9C33287B-8658-42DC-823E-7DE8EC2652D7}">
      <dgm:prSet/>
      <dgm:spPr/>
      <dgm:t>
        <a:bodyPr/>
        <a:lstStyle/>
        <a:p>
          <a:endParaRPr lang="en-US" sz="600">
            <a:solidFill>
              <a:schemeClr val="bg1"/>
            </a:solidFill>
            <a:latin typeface="Arial Narrow" pitchFamily="34" charset="0"/>
          </a:endParaRPr>
        </a:p>
      </dgm:t>
    </dgm:pt>
    <dgm:pt modelId="{A66FD7B6-4332-417A-BBBF-22547891E8A7}">
      <dgm:prSet custT="1"/>
      <dgm:spPr>
        <a:solidFill>
          <a:srgbClr val="FF3300"/>
        </a:solidFill>
        <a:ln>
          <a:solidFill>
            <a:schemeClr val="bg1"/>
          </a:solidFill>
        </a:ln>
      </dgm:spPr>
      <dgm:t>
        <a:bodyPr/>
        <a:lstStyle/>
        <a:p>
          <a:r>
            <a:rPr lang="en-US" sz="1200" b="1" dirty="0">
              <a:solidFill>
                <a:schemeClr val="bg1"/>
              </a:solidFill>
              <a:latin typeface="Arial Narrow" pitchFamily="34" charset="0"/>
            </a:rPr>
            <a:t>DIAGNÓSTICO INSTITUCIONAL</a:t>
          </a:r>
        </a:p>
      </dgm:t>
    </dgm:pt>
    <dgm:pt modelId="{8C87096A-2685-4CDC-ADE6-AFC468A7E4CE}" type="sibTrans" cxnId="{28456552-A20C-491E-B6CA-6B80DBC728B7}">
      <dgm:prSet/>
      <dgm:spPr/>
      <dgm:t>
        <a:bodyPr/>
        <a:lstStyle/>
        <a:p>
          <a:endParaRPr lang="en-US" sz="600">
            <a:solidFill>
              <a:schemeClr val="bg1"/>
            </a:solidFill>
            <a:latin typeface="Arial Narrow" pitchFamily="34" charset="0"/>
          </a:endParaRPr>
        </a:p>
      </dgm:t>
    </dgm:pt>
    <dgm:pt modelId="{7327A3EE-CE29-4438-95DC-28682880845A}" type="parTrans" cxnId="{28456552-A20C-491E-B6CA-6B80DBC728B7}">
      <dgm:prSet/>
      <dgm:spPr/>
      <dgm:t>
        <a:bodyPr/>
        <a:lstStyle/>
        <a:p>
          <a:endParaRPr lang="en-US" sz="600">
            <a:solidFill>
              <a:schemeClr val="bg1"/>
            </a:solidFill>
            <a:latin typeface="Arial Narrow" pitchFamily="34" charset="0"/>
          </a:endParaRPr>
        </a:p>
      </dgm:t>
    </dgm:pt>
    <dgm:pt modelId="{6D057381-8FF4-4E92-A515-42C8F234B8F1}" type="pres">
      <dgm:prSet presAssocID="{9AAAD038-D7BD-43BC-8AA6-C68307CACB7C}" presName="Name0" presStyleCnt="0">
        <dgm:presLayoutVars>
          <dgm:dir/>
          <dgm:animLvl val="lvl"/>
          <dgm:resizeHandles val="exact"/>
        </dgm:presLayoutVars>
      </dgm:prSet>
      <dgm:spPr/>
    </dgm:pt>
    <dgm:pt modelId="{081C8E69-41E7-4928-B0DA-D43FA2CC80C6}" type="pres">
      <dgm:prSet presAssocID="{A66FD7B6-4332-417A-BBBF-22547891E8A7}" presName="parTxOnly" presStyleLbl="node1" presStyleIdx="0" presStyleCnt="4" custScaleY="97216" custLinFactNeighborX="-1718" custLinFactNeighborY="8443">
        <dgm:presLayoutVars>
          <dgm:chMax val="0"/>
          <dgm:chPref val="0"/>
          <dgm:bulletEnabled val="1"/>
        </dgm:presLayoutVars>
      </dgm:prSet>
      <dgm:spPr/>
      <dgm:t>
        <a:bodyPr/>
        <a:lstStyle/>
        <a:p>
          <a:endParaRPr lang="en-US"/>
        </a:p>
      </dgm:t>
    </dgm:pt>
    <dgm:pt modelId="{FFD3CE65-02B9-48CF-98B5-375DEDA98F46}" type="pres">
      <dgm:prSet presAssocID="{8C87096A-2685-4CDC-ADE6-AFC468A7E4CE}" presName="parTxOnlySpace" presStyleCnt="0"/>
      <dgm:spPr/>
    </dgm:pt>
    <dgm:pt modelId="{3B25603E-FFAA-49DB-ADB9-4CE90C33FD37}" type="pres">
      <dgm:prSet presAssocID="{F54C7792-9CF7-4612-8204-CC98E45D6E2A}" presName="parTxOnly" presStyleLbl="node1" presStyleIdx="1" presStyleCnt="4" custScaleY="98435" custLinFactNeighborX="-2251" custLinFactNeighborY="8443">
        <dgm:presLayoutVars>
          <dgm:chMax val="0"/>
          <dgm:chPref val="0"/>
          <dgm:bulletEnabled val="1"/>
        </dgm:presLayoutVars>
      </dgm:prSet>
      <dgm:spPr/>
      <dgm:t>
        <a:bodyPr/>
        <a:lstStyle/>
        <a:p>
          <a:endParaRPr lang="en-US"/>
        </a:p>
      </dgm:t>
    </dgm:pt>
    <dgm:pt modelId="{6189B334-2607-4575-97E7-9C3F54EBF69A}" type="pres">
      <dgm:prSet presAssocID="{B37A3609-F20C-4A1A-BDC4-ADBA42533798}" presName="parTxOnlySpace" presStyleCnt="0"/>
      <dgm:spPr/>
    </dgm:pt>
    <dgm:pt modelId="{8C34B150-575A-4CB8-9729-F1B66ED8AD73}" type="pres">
      <dgm:prSet presAssocID="{7306F818-E5D6-4BAD-B8EA-B4BC439B2ECB}" presName="parTxOnly" presStyleLbl="node1" presStyleIdx="2" presStyleCnt="4" custScaleX="100036" custScaleY="98436" custLinFactNeighborX="-2251" custLinFactNeighborY="8443">
        <dgm:presLayoutVars>
          <dgm:chMax val="0"/>
          <dgm:chPref val="0"/>
          <dgm:bulletEnabled val="1"/>
        </dgm:presLayoutVars>
      </dgm:prSet>
      <dgm:spPr/>
      <dgm:t>
        <a:bodyPr/>
        <a:lstStyle/>
        <a:p>
          <a:endParaRPr lang="en-US"/>
        </a:p>
      </dgm:t>
    </dgm:pt>
    <dgm:pt modelId="{82F66B22-AFC9-47D8-8E10-C433B3228790}" type="pres">
      <dgm:prSet presAssocID="{8CB4B9FF-986B-4891-8E37-585944C5CB2F}" presName="parTxOnlySpace" presStyleCnt="0"/>
      <dgm:spPr/>
    </dgm:pt>
    <dgm:pt modelId="{6DAD02D0-D0E1-4923-8AAE-2DBA5DE87D22}" type="pres">
      <dgm:prSet presAssocID="{8EF57EFC-30A6-43DA-8D96-B2D1D68624F0}" presName="parTxOnly" presStyleLbl="node1" presStyleIdx="3" presStyleCnt="4" custScaleY="98435" custLinFactNeighborX="1717" custLinFactNeighborY="8443">
        <dgm:presLayoutVars>
          <dgm:chMax val="0"/>
          <dgm:chPref val="0"/>
          <dgm:bulletEnabled val="1"/>
        </dgm:presLayoutVars>
      </dgm:prSet>
      <dgm:spPr/>
      <dgm:t>
        <a:bodyPr/>
        <a:lstStyle/>
        <a:p>
          <a:endParaRPr lang="en-US"/>
        </a:p>
      </dgm:t>
    </dgm:pt>
  </dgm:ptLst>
  <dgm:cxnLst>
    <dgm:cxn modelId="{FB5E26DB-FB3A-4E42-BA27-B7BB7E5F7A92}" type="presOf" srcId="{7306F818-E5D6-4BAD-B8EA-B4BC439B2ECB}" destId="{8C34B150-575A-4CB8-9729-F1B66ED8AD73}" srcOrd="0" destOrd="0" presId="urn:microsoft.com/office/officeart/2005/8/layout/chevron1"/>
    <dgm:cxn modelId="{52B3AF4B-F866-4187-BDBD-C046E11FB8DB}" srcId="{9AAAD038-D7BD-43BC-8AA6-C68307CACB7C}" destId="{F54C7792-9CF7-4612-8204-CC98E45D6E2A}" srcOrd="1" destOrd="0" parTransId="{A849FFB5-F1DA-4092-9DE2-726BD2BCEA95}" sibTransId="{B37A3609-F20C-4A1A-BDC4-ADBA42533798}"/>
    <dgm:cxn modelId="{8A0F99A6-F305-421A-96B0-A91F358BB706}" type="presOf" srcId="{8EF57EFC-30A6-43DA-8D96-B2D1D68624F0}" destId="{6DAD02D0-D0E1-4923-8AAE-2DBA5DE87D22}" srcOrd="0" destOrd="0" presId="urn:microsoft.com/office/officeart/2005/8/layout/chevron1"/>
    <dgm:cxn modelId="{0FE7D0AA-30DE-4B4A-83E9-FDA2AD8E5993}" srcId="{9AAAD038-D7BD-43BC-8AA6-C68307CACB7C}" destId="{7306F818-E5D6-4BAD-B8EA-B4BC439B2ECB}" srcOrd="2" destOrd="0" parTransId="{6DCA41DC-7A58-43E6-BEEE-F4E32D65DB77}" sibTransId="{8CB4B9FF-986B-4891-8E37-585944C5CB2F}"/>
    <dgm:cxn modelId="{28456552-A20C-491E-B6CA-6B80DBC728B7}" srcId="{9AAAD038-D7BD-43BC-8AA6-C68307CACB7C}" destId="{A66FD7B6-4332-417A-BBBF-22547891E8A7}" srcOrd="0" destOrd="0" parTransId="{7327A3EE-CE29-4438-95DC-28682880845A}" sibTransId="{8C87096A-2685-4CDC-ADE6-AFC468A7E4CE}"/>
    <dgm:cxn modelId="{6CE587EA-5DB5-4D55-A9C1-85E09E9B0642}" type="presOf" srcId="{9AAAD038-D7BD-43BC-8AA6-C68307CACB7C}" destId="{6D057381-8FF4-4E92-A515-42C8F234B8F1}" srcOrd="0" destOrd="0" presId="urn:microsoft.com/office/officeart/2005/8/layout/chevron1"/>
    <dgm:cxn modelId="{9C33287B-8658-42DC-823E-7DE8EC2652D7}" srcId="{9AAAD038-D7BD-43BC-8AA6-C68307CACB7C}" destId="{8EF57EFC-30A6-43DA-8D96-B2D1D68624F0}" srcOrd="3" destOrd="0" parTransId="{66DF1A83-DD02-4940-8D6F-5ED0B7A9BB21}" sibTransId="{8B8961D7-7182-4598-88CA-C5CB90E6E915}"/>
    <dgm:cxn modelId="{5A0C47FF-4663-4BCD-8434-F6341B89458E}" type="presOf" srcId="{A66FD7B6-4332-417A-BBBF-22547891E8A7}" destId="{081C8E69-41E7-4928-B0DA-D43FA2CC80C6}" srcOrd="0" destOrd="0" presId="urn:microsoft.com/office/officeart/2005/8/layout/chevron1"/>
    <dgm:cxn modelId="{4DB93858-5041-4E2C-8E6E-2C0CF218645D}" type="presOf" srcId="{F54C7792-9CF7-4612-8204-CC98E45D6E2A}" destId="{3B25603E-FFAA-49DB-ADB9-4CE90C33FD37}" srcOrd="0" destOrd="0" presId="urn:microsoft.com/office/officeart/2005/8/layout/chevron1"/>
    <dgm:cxn modelId="{A6DFB991-1F9F-41B9-B89B-329EAD5217A2}" type="presParOf" srcId="{6D057381-8FF4-4E92-A515-42C8F234B8F1}" destId="{081C8E69-41E7-4928-B0DA-D43FA2CC80C6}" srcOrd="0" destOrd="0" presId="urn:microsoft.com/office/officeart/2005/8/layout/chevron1"/>
    <dgm:cxn modelId="{F969EAA8-8C35-4231-8400-66CE80A875FE}" type="presParOf" srcId="{6D057381-8FF4-4E92-A515-42C8F234B8F1}" destId="{FFD3CE65-02B9-48CF-98B5-375DEDA98F46}" srcOrd="1" destOrd="0" presId="urn:microsoft.com/office/officeart/2005/8/layout/chevron1"/>
    <dgm:cxn modelId="{175CA40A-3C2A-4CF2-B366-5BF9CA040464}" type="presParOf" srcId="{6D057381-8FF4-4E92-A515-42C8F234B8F1}" destId="{3B25603E-FFAA-49DB-ADB9-4CE90C33FD37}" srcOrd="2" destOrd="0" presId="urn:microsoft.com/office/officeart/2005/8/layout/chevron1"/>
    <dgm:cxn modelId="{AA710441-8748-48F6-BED9-20DE89E90029}" type="presParOf" srcId="{6D057381-8FF4-4E92-A515-42C8F234B8F1}" destId="{6189B334-2607-4575-97E7-9C3F54EBF69A}" srcOrd="3" destOrd="0" presId="urn:microsoft.com/office/officeart/2005/8/layout/chevron1"/>
    <dgm:cxn modelId="{54AD554F-4AE3-4DE6-9193-F6D06F2C649E}" type="presParOf" srcId="{6D057381-8FF4-4E92-A515-42C8F234B8F1}" destId="{8C34B150-575A-4CB8-9729-F1B66ED8AD73}" srcOrd="4" destOrd="0" presId="urn:microsoft.com/office/officeart/2005/8/layout/chevron1"/>
    <dgm:cxn modelId="{5345D295-04F5-4081-9BF6-80E9D7F3AB0C}" type="presParOf" srcId="{6D057381-8FF4-4E92-A515-42C8F234B8F1}" destId="{82F66B22-AFC9-47D8-8E10-C433B3228790}" srcOrd="5" destOrd="0" presId="urn:microsoft.com/office/officeart/2005/8/layout/chevron1"/>
    <dgm:cxn modelId="{8B851C0D-A99D-43B8-A5AE-BB3035D9BED4}" type="presParOf" srcId="{6D057381-8FF4-4E92-A515-42C8F234B8F1}" destId="{6DAD02D0-D0E1-4923-8AAE-2DBA5DE87D22}" srcOrd="6" destOrd="0" presId="urn:microsoft.com/office/officeart/2005/8/layout/chevron1"/>
  </dgm:cxnLst>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AAAD038-D7BD-43BC-8AA6-C68307CACB7C}" type="doc">
      <dgm:prSet loTypeId="urn:microsoft.com/office/officeart/2005/8/layout/cycle1" loCatId="cycle" qsTypeId="urn:microsoft.com/office/officeart/2005/8/quickstyle/simple1#9" qsCatId="simple" csTypeId="urn:microsoft.com/office/officeart/2005/8/colors/accent1_2#5" csCatId="accent1" phldr="1"/>
      <dgm:spPr/>
    </dgm:pt>
    <dgm:pt modelId="{A66FD7B6-4332-417A-BBBF-22547891E8A7}">
      <dgm:prSet/>
      <dgm:spPr>
        <a:solidFill>
          <a:srgbClr val="FFCC00"/>
        </a:solidFill>
        <a:ln w="25400">
          <a:solidFill>
            <a:schemeClr val="bg1"/>
          </a:solidFill>
        </a:ln>
      </dgm:spPr>
      <dgm:t>
        <a:bodyPr/>
        <a:lstStyle/>
        <a:p>
          <a:pPr algn="ctr"/>
          <a:r>
            <a:rPr lang="en-US" b="1" dirty="0">
              <a:solidFill>
                <a:schemeClr val="bg1"/>
              </a:solidFill>
            </a:rPr>
            <a:t>ESTABLECER METAS Y OBJETIVOS</a:t>
          </a:r>
        </a:p>
      </dgm:t>
    </dgm:pt>
    <dgm:pt modelId="{7327A3EE-CE29-4438-95DC-28682880845A}" type="parTrans" cxnId="{28456552-A20C-491E-B6CA-6B80DBC728B7}">
      <dgm:prSet/>
      <dgm:spPr/>
      <dgm:t>
        <a:bodyPr/>
        <a:lstStyle/>
        <a:p>
          <a:pPr algn="ctr"/>
          <a:endParaRPr lang="en-US"/>
        </a:p>
      </dgm:t>
    </dgm:pt>
    <dgm:pt modelId="{8C87096A-2685-4CDC-ADE6-AFC468A7E4CE}" type="sibTrans" cxnId="{28456552-A20C-491E-B6CA-6B80DBC728B7}">
      <dgm:prSet/>
      <dgm:spPr>
        <a:solidFill>
          <a:srgbClr val="0000FF"/>
        </a:solidFill>
        <a:ln>
          <a:solidFill>
            <a:schemeClr val="bg1"/>
          </a:solidFill>
        </a:ln>
      </dgm:spPr>
      <dgm:t>
        <a:bodyPr/>
        <a:lstStyle/>
        <a:p>
          <a:pPr algn="ctr"/>
          <a:endParaRPr lang="en-US"/>
        </a:p>
      </dgm:t>
    </dgm:pt>
    <dgm:pt modelId="{3AF56279-106C-4E9E-A27D-B8FD146C04BB}">
      <dgm:prSet/>
      <dgm:spPr>
        <a:solidFill>
          <a:srgbClr val="339933"/>
        </a:solidFill>
        <a:ln w="22225">
          <a:solidFill>
            <a:schemeClr val="bg1"/>
          </a:solidFill>
        </a:ln>
      </dgm:spPr>
      <dgm:t>
        <a:bodyPr/>
        <a:lstStyle/>
        <a:p>
          <a:pPr algn="ctr"/>
          <a:r>
            <a:rPr lang="en-US" b="1" dirty="0">
              <a:solidFill>
                <a:schemeClr val="bg1"/>
              </a:solidFill>
            </a:rPr>
            <a:t>PLANIFICAR ACCIONES</a:t>
          </a:r>
        </a:p>
      </dgm:t>
    </dgm:pt>
    <dgm:pt modelId="{F8DA8780-BE31-4B49-A8E2-3A9D4E49E9B9}" type="parTrans" cxnId="{C51F071E-E27D-488E-B009-5EA21E921BBE}">
      <dgm:prSet/>
      <dgm:spPr/>
      <dgm:t>
        <a:bodyPr/>
        <a:lstStyle/>
        <a:p>
          <a:pPr algn="ctr"/>
          <a:endParaRPr lang="en-US"/>
        </a:p>
      </dgm:t>
    </dgm:pt>
    <dgm:pt modelId="{DD1263A8-E918-41B4-BEC8-AE815FD3B943}" type="sibTrans" cxnId="{C51F071E-E27D-488E-B009-5EA21E921BBE}">
      <dgm:prSet/>
      <dgm:spPr>
        <a:solidFill>
          <a:srgbClr val="0000FF"/>
        </a:solidFill>
        <a:ln>
          <a:solidFill>
            <a:schemeClr val="bg1"/>
          </a:solidFill>
        </a:ln>
      </dgm:spPr>
      <dgm:t>
        <a:bodyPr/>
        <a:lstStyle/>
        <a:p>
          <a:pPr algn="ctr"/>
          <a:endParaRPr lang="en-US"/>
        </a:p>
      </dgm:t>
    </dgm:pt>
    <dgm:pt modelId="{F54C7792-9CF7-4612-8204-CC98E45D6E2A}">
      <dgm:prSet/>
      <dgm:spPr>
        <a:solidFill>
          <a:srgbClr val="00B0F0"/>
        </a:solidFill>
        <a:ln w="25400">
          <a:solidFill>
            <a:schemeClr val="bg1"/>
          </a:solidFill>
        </a:ln>
      </dgm:spPr>
      <dgm:t>
        <a:bodyPr/>
        <a:lstStyle/>
        <a:p>
          <a:pPr algn="ctr"/>
          <a:r>
            <a:rPr lang="en-US" b="1" dirty="0">
              <a:solidFill>
                <a:schemeClr val="bg1"/>
              </a:solidFill>
            </a:rPr>
            <a:t>IMPLEMENTACIÓN </a:t>
          </a:r>
        </a:p>
      </dgm:t>
    </dgm:pt>
    <dgm:pt modelId="{A849FFB5-F1DA-4092-9DE2-726BD2BCEA95}" type="parTrans" cxnId="{52B3AF4B-F866-4187-BDBD-C046E11FB8DB}">
      <dgm:prSet/>
      <dgm:spPr/>
      <dgm:t>
        <a:bodyPr/>
        <a:lstStyle/>
        <a:p>
          <a:pPr algn="ctr"/>
          <a:endParaRPr lang="en-US"/>
        </a:p>
      </dgm:t>
    </dgm:pt>
    <dgm:pt modelId="{B37A3609-F20C-4A1A-BDC4-ADBA42533798}" type="sibTrans" cxnId="{52B3AF4B-F866-4187-BDBD-C046E11FB8DB}">
      <dgm:prSet/>
      <dgm:spPr>
        <a:solidFill>
          <a:srgbClr val="0000FF"/>
        </a:solidFill>
        <a:ln>
          <a:solidFill>
            <a:schemeClr val="bg1"/>
          </a:solidFill>
        </a:ln>
      </dgm:spPr>
      <dgm:t>
        <a:bodyPr/>
        <a:lstStyle/>
        <a:p>
          <a:pPr algn="ctr"/>
          <a:endParaRPr lang="en-US"/>
        </a:p>
      </dgm:t>
    </dgm:pt>
    <dgm:pt modelId="{61F229A9-FFA4-4ED3-8BD7-CCA53D29F3D8}">
      <dgm:prSet/>
      <dgm:spPr>
        <a:solidFill>
          <a:srgbClr val="FF3300"/>
        </a:solidFill>
        <a:ln w="25400">
          <a:solidFill>
            <a:schemeClr val="bg1"/>
          </a:solidFill>
        </a:ln>
      </dgm:spPr>
      <dgm:t>
        <a:bodyPr/>
        <a:lstStyle/>
        <a:p>
          <a:pPr algn="ctr"/>
          <a:r>
            <a:rPr lang="en-US" b="1" dirty="0">
              <a:solidFill>
                <a:schemeClr val="bg1"/>
              </a:solidFill>
            </a:rPr>
            <a:t>DIAGNÓSTICO INSTITUCIONAL</a:t>
          </a:r>
        </a:p>
      </dgm:t>
    </dgm:pt>
    <dgm:pt modelId="{EDA14BC4-1B65-4025-8600-C7A7501A83C3}" type="parTrans" cxnId="{AEB692ED-6B9B-4251-9EEB-B85781474DEE}">
      <dgm:prSet/>
      <dgm:spPr/>
      <dgm:t>
        <a:bodyPr/>
        <a:lstStyle/>
        <a:p>
          <a:pPr algn="ctr"/>
          <a:endParaRPr lang="en-US"/>
        </a:p>
      </dgm:t>
    </dgm:pt>
    <dgm:pt modelId="{256C3859-75BE-4CCA-A81F-9704B832C565}" type="sibTrans" cxnId="{AEB692ED-6B9B-4251-9EEB-B85781474DEE}">
      <dgm:prSet/>
      <dgm:spPr>
        <a:solidFill>
          <a:srgbClr val="0000FF"/>
        </a:solidFill>
        <a:ln>
          <a:solidFill>
            <a:schemeClr val="bg1"/>
          </a:solidFill>
        </a:ln>
      </dgm:spPr>
      <dgm:t>
        <a:bodyPr/>
        <a:lstStyle/>
        <a:p>
          <a:pPr algn="ctr"/>
          <a:endParaRPr lang="en-US"/>
        </a:p>
      </dgm:t>
    </dgm:pt>
    <dgm:pt modelId="{EA83AA75-1379-4410-A178-3D497CCC3C6D}">
      <dgm:prSet/>
      <dgm:spPr>
        <a:solidFill>
          <a:srgbClr val="7030A0"/>
        </a:solidFill>
        <a:ln w="25400">
          <a:solidFill>
            <a:schemeClr val="bg1"/>
          </a:solidFill>
        </a:ln>
      </dgm:spPr>
      <dgm:t>
        <a:bodyPr/>
        <a:lstStyle/>
        <a:p>
          <a:pPr algn="ctr"/>
          <a:r>
            <a:rPr lang="en-US" b="1" dirty="0">
              <a:solidFill>
                <a:schemeClr val="bg1"/>
              </a:solidFill>
            </a:rPr>
            <a:t>MONITOREO</a:t>
          </a:r>
        </a:p>
      </dgm:t>
    </dgm:pt>
    <dgm:pt modelId="{A2997210-C14A-4870-B118-4A059C3CD4B3}" type="parTrans" cxnId="{1F5003AA-5987-4BED-A2F5-3A7DAC34F59B}">
      <dgm:prSet/>
      <dgm:spPr/>
      <dgm:t>
        <a:bodyPr/>
        <a:lstStyle/>
        <a:p>
          <a:pPr algn="ctr"/>
          <a:endParaRPr lang="en-US"/>
        </a:p>
      </dgm:t>
    </dgm:pt>
    <dgm:pt modelId="{69A679ED-7BEB-418E-AAB1-58EB792E9447}" type="sibTrans" cxnId="{1F5003AA-5987-4BED-A2F5-3A7DAC34F59B}">
      <dgm:prSet/>
      <dgm:spPr>
        <a:solidFill>
          <a:srgbClr val="0000FF"/>
        </a:solidFill>
        <a:ln>
          <a:solidFill>
            <a:schemeClr val="bg1"/>
          </a:solidFill>
        </a:ln>
      </dgm:spPr>
      <dgm:t>
        <a:bodyPr/>
        <a:lstStyle/>
        <a:p>
          <a:pPr algn="ctr"/>
          <a:endParaRPr lang="en-US"/>
        </a:p>
      </dgm:t>
    </dgm:pt>
    <dgm:pt modelId="{CF23CC6C-9434-48DC-B1DD-99E258D12CCB}" type="pres">
      <dgm:prSet presAssocID="{9AAAD038-D7BD-43BC-8AA6-C68307CACB7C}" presName="cycle" presStyleCnt="0">
        <dgm:presLayoutVars>
          <dgm:dir/>
          <dgm:resizeHandles val="exact"/>
        </dgm:presLayoutVars>
      </dgm:prSet>
      <dgm:spPr/>
    </dgm:pt>
    <dgm:pt modelId="{777D77DC-258D-4ED1-8270-9D1993F8800B}" type="pres">
      <dgm:prSet presAssocID="{61F229A9-FFA4-4ED3-8BD7-CCA53D29F3D8}" presName="dummy" presStyleCnt="0"/>
      <dgm:spPr/>
    </dgm:pt>
    <dgm:pt modelId="{6922FBD3-437F-4BD3-B401-E02B3A5D5EC5}" type="pres">
      <dgm:prSet presAssocID="{61F229A9-FFA4-4ED3-8BD7-CCA53D29F3D8}" presName="node" presStyleLbl="revTx" presStyleIdx="0" presStyleCnt="5">
        <dgm:presLayoutVars>
          <dgm:bulletEnabled val="1"/>
        </dgm:presLayoutVars>
      </dgm:prSet>
      <dgm:spPr/>
      <dgm:t>
        <a:bodyPr/>
        <a:lstStyle/>
        <a:p>
          <a:endParaRPr lang="en-US"/>
        </a:p>
      </dgm:t>
    </dgm:pt>
    <dgm:pt modelId="{5457DCCB-554B-4E04-8834-04DD75C5D58E}" type="pres">
      <dgm:prSet presAssocID="{256C3859-75BE-4CCA-A81F-9704B832C565}" presName="sibTrans" presStyleLbl="node1" presStyleIdx="0" presStyleCnt="5"/>
      <dgm:spPr/>
      <dgm:t>
        <a:bodyPr/>
        <a:lstStyle/>
        <a:p>
          <a:endParaRPr lang="en-US"/>
        </a:p>
      </dgm:t>
    </dgm:pt>
    <dgm:pt modelId="{E3CBD0B7-2F97-43B0-97E6-C17BA65ECEC4}" type="pres">
      <dgm:prSet presAssocID="{A66FD7B6-4332-417A-BBBF-22547891E8A7}" presName="dummy" presStyleCnt="0"/>
      <dgm:spPr/>
    </dgm:pt>
    <dgm:pt modelId="{F707E159-92E3-4818-B0E8-C6942B961780}" type="pres">
      <dgm:prSet presAssocID="{A66FD7B6-4332-417A-BBBF-22547891E8A7}" presName="node" presStyleLbl="revTx" presStyleIdx="1" presStyleCnt="5">
        <dgm:presLayoutVars>
          <dgm:bulletEnabled val="1"/>
        </dgm:presLayoutVars>
      </dgm:prSet>
      <dgm:spPr/>
      <dgm:t>
        <a:bodyPr/>
        <a:lstStyle/>
        <a:p>
          <a:endParaRPr lang="en-US"/>
        </a:p>
      </dgm:t>
    </dgm:pt>
    <dgm:pt modelId="{4D149DD8-62D3-43AE-9C31-354815238F5B}" type="pres">
      <dgm:prSet presAssocID="{8C87096A-2685-4CDC-ADE6-AFC468A7E4CE}" presName="sibTrans" presStyleLbl="node1" presStyleIdx="1" presStyleCnt="5"/>
      <dgm:spPr/>
      <dgm:t>
        <a:bodyPr/>
        <a:lstStyle/>
        <a:p>
          <a:endParaRPr lang="en-US"/>
        </a:p>
      </dgm:t>
    </dgm:pt>
    <dgm:pt modelId="{6A1DE354-FD10-4E00-A73E-672527CA150F}" type="pres">
      <dgm:prSet presAssocID="{3AF56279-106C-4E9E-A27D-B8FD146C04BB}" presName="dummy" presStyleCnt="0"/>
      <dgm:spPr/>
    </dgm:pt>
    <dgm:pt modelId="{EA31CA25-0CB1-44EA-97F3-142735AA0132}" type="pres">
      <dgm:prSet presAssocID="{3AF56279-106C-4E9E-A27D-B8FD146C04BB}" presName="node" presStyleLbl="revTx" presStyleIdx="2" presStyleCnt="5">
        <dgm:presLayoutVars>
          <dgm:bulletEnabled val="1"/>
        </dgm:presLayoutVars>
      </dgm:prSet>
      <dgm:spPr/>
      <dgm:t>
        <a:bodyPr/>
        <a:lstStyle/>
        <a:p>
          <a:endParaRPr lang="en-US"/>
        </a:p>
      </dgm:t>
    </dgm:pt>
    <dgm:pt modelId="{EEBA01F6-76DC-43CC-973F-4F5C73A3596A}" type="pres">
      <dgm:prSet presAssocID="{DD1263A8-E918-41B4-BEC8-AE815FD3B943}" presName="sibTrans" presStyleLbl="node1" presStyleIdx="2" presStyleCnt="5"/>
      <dgm:spPr/>
      <dgm:t>
        <a:bodyPr/>
        <a:lstStyle/>
        <a:p>
          <a:endParaRPr lang="en-US"/>
        </a:p>
      </dgm:t>
    </dgm:pt>
    <dgm:pt modelId="{90E9C4E9-94D5-462C-895B-52D94B8374BF}" type="pres">
      <dgm:prSet presAssocID="{F54C7792-9CF7-4612-8204-CC98E45D6E2A}" presName="dummy" presStyleCnt="0"/>
      <dgm:spPr/>
    </dgm:pt>
    <dgm:pt modelId="{D3B17469-1531-4F77-899A-37A2F18A4121}" type="pres">
      <dgm:prSet presAssocID="{F54C7792-9CF7-4612-8204-CC98E45D6E2A}" presName="node" presStyleLbl="revTx" presStyleIdx="3" presStyleCnt="5">
        <dgm:presLayoutVars>
          <dgm:bulletEnabled val="1"/>
        </dgm:presLayoutVars>
      </dgm:prSet>
      <dgm:spPr/>
      <dgm:t>
        <a:bodyPr/>
        <a:lstStyle/>
        <a:p>
          <a:endParaRPr lang="en-US"/>
        </a:p>
      </dgm:t>
    </dgm:pt>
    <dgm:pt modelId="{52936F33-8425-4906-98D8-5668EB1732F1}" type="pres">
      <dgm:prSet presAssocID="{B37A3609-F20C-4A1A-BDC4-ADBA42533798}" presName="sibTrans" presStyleLbl="node1" presStyleIdx="3" presStyleCnt="5"/>
      <dgm:spPr/>
      <dgm:t>
        <a:bodyPr/>
        <a:lstStyle/>
        <a:p>
          <a:endParaRPr lang="en-US"/>
        </a:p>
      </dgm:t>
    </dgm:pt>
    <dgm:pt modelId="{49C8B8C6-6CE3-4501-AF82-17493C6CF4FE}" type="pres">
      <dgm:prSet presAssocID="{EA83AA75-1379-4410-A178-3D497CCC3C6D}" presName="dummy" presStyleCnt="0"/>
      <dgm:spPr/>
    </dgm:pt>
    <dgm:pt modelId="{67D5612E-0D21-4DBF-8497-DDAF7BEB5BA0}" type="pres">
      <dgm:prSet presAssocID="{EA83AA75-1379-4410-A178-3D497CCC3C6D}" presName="node" presStyleLbl="revTx" presStyleIdx="4" presStyleCnt="5">
        <dgm:presLayoutVars>
          <dgm:bulletEnabled val="1"/>
        </dgm:presLayoutVars>
      </dgm:prSet>
      <dgm:spPr/>
      <dgm:t>
        <a:bodyPr/>
        <a:lstStyle/>
        <a:p>
          <a:endParaRPr lang="en-US"/>
        </a:p>
      </dgm:t>
    </dgm:pt>
    <dgm:pt modelId="{3AC2E6C0-2104-42F3-9316-93640C753F3C}" type="pres">
      <dgm:prSet presAssocID="{69A679ED-7BEB-418E-AAB1-58EB792E9447}" presName="sibTrans" presStyleLbl="node1" presStyleIdx="4" presStyleCnt="5"/>
      <dgm:spPr/>
      <dgm:t>
        <a:bodyPr/>
        <a:lstStyle/>
        <a:p>
          <a:endParaRPr lang="en-US"/>
        </a:p>
      </dgm:t>
    </dgm:pt>
  </dgm:ptLst>
  <dgm:cxnLst>
    <dgm:cxn modelId="{52B3AF4B-F866-4187-BDBD-C046E11FB8DB}" srcId="{9AAAD038-D7BD-43BC-8AA6-C68307CACB7C}" destId="{F54C7792-9CF7-4612-8204-CC98E45D6E2A}" srcOrd="3" destOrd="0" parTransId="{A849FFB5-F1DA-4092-9DE2-726BD2BCEA95}" sibTransId="{B37A3609-F20C-4A1A-BDC4-ADBA42533798}"/>
    <dgm:cxn modelId="{28456552-A20C-491E-B6CA-6B80DBC728B7}" srcId="{9AAAD038-D7BD-43BC-8AA6-C68307CACB7C}" destId="{A66FD7B6-4332-417A-BBBF-22547891E8A7}" srcOrd="1" destOrd="0" parTransId="{7327A3EE-CE29-4438-95DC-28682880845A}" sibTransId="{8C87096A-2685-4CDC-ADE6-AFC468A7E4CE}"/>
    <dgm:cxn modelId="{AEB692ED-6B9B-4251-9EEB-B85781474DEE}" srcId="{9AAAD038-D7BD-43BC-8AA6-C68307CACB7C}" destId="{61F229A9-FFA4-4ED3-8BD7-CCA53D29F3D8}" srcOrd="0" destOrd="0" parTransId="{EDA14BC4-1B65-4025-8600-C7A7501A83C3}" sibTransId="{256C3859-75BE-4CCA-A81F-9704B832C565}"/>
    <dgm:cxn modelId="{7E60783D-5B20-4CAC-B697-0E898A9EBBFA}" type="presOf" srcId="{EA83AA75-1379-4410-A178-3D497CCC3C6D}" destId="{67D5612E-0D21-4DBF-8497-DDAF7BEB5BA0}" srcOrd="0" destOrd="0" presId="urn:microsoft.com/office/officeart/2005/8/layout/cycle1"/>
    <dgm:cxn modelId="{E045AF75-D84B-48FD-B8D0-E595D6B3FD5E}" type="presOf" srcId="{F54C7792-9CF7-4612-8204-CC98E45D6E2A}" destId="{D3B17469-1531-4F77-899A-37A2F18A4121}" srcOrd="0" destOrd="0" presId="urn:microsoft.com/office/officeart/2005/8/layout/cycle1"/>
    <dgm:cxn modelId="{4B505E8B-3C7D-46CC-8376-5E8635698891}" type="presOf" srcId="{61F229A9-FFA4-4ED3-8BD7-CCA53D29F3D8}" destId="{6922FBD3-437F-4BD3-B401-E02B3A5D5EC5}" srcOrd="0" destOrd="0" presId="urn:microsoft.com/office/officeart/2005/8/layout/cycle1"/>
    <dgm:cxn modelId="{F4E1B996-1863-44ED-A01B-74A7800CAC4A}" type="presOf" srcId="{DD1263A8-E918-41B4-BEC8-AE815FD3B943}" destId="{EEBA01F6-76DC-43CC-973F-4F5C73A3596A}" srcOrd="0" destOrd="0" presId="urn:microsoft.com/office/officeart/2005/8/layout/cycle1"/>
    <dgm:cxn modelId="{11A9ED27-F489-4A86-A733-9C90F4F32D4D}" type="presOf" srcId="{3AF56279-106C-4E9E-A27D-B8FD146C04BB}" destId="{EA31CA25-0CB1-44EA-97F3-142735AA0132}" srcOrd="0" destOrd="0" presId="urn:microsoft.com/office/officeart/2005/8/layout/cycle1"/>
    <dgm:cxn modelId="{E9085CBC-7AFB-47EC-9794-5E8F3B72C24D}" type="presOf" srcId="{8C87096A-2685-4CDC-ADE6-AFC468A7E4CE}" destId="{4D149DD8-62D3-43AE-9C31-354815238F5B}" srcOrd="0" destOrd="0" presId="urn:microsoft.com/office/officeart/2005/8/layout/cycle1"/>
    <dgm:cxn modelId="{AEF66CD7-8BF7-400E-AFDA-816A208E8004}" type="presOf" srcId="{9AAAD038-D7BD-43BC-8AA6-C68307CACB7C}" destId="{CF23CC6C-9434-48DC-B1DD-99E258D12CCB}" srcOrd="0" destOrd="0" presId="urn:microsoft.com/office/officeart/2005/8/layout/cycle1"/>
    <dgm:cxn modelId="{1F5003AA-5987-4BED-A2F5-3A7DAC34F59B}" srcId="{9AAAD038-D7BD-43BC-8AA6-C68307CACB7C}" destId="{EA83AA75-1379-4410-A178-3D497CCC3C6D}" srcOrd="4" destOrd="0" parTransId="{A2997210-C14A-4870-B118-4A059C3CD4B3}" sibTransId="{69A679ED-7BEB-418E-AAB1-58EB792E9447}"/>
    <dgm:cxn modelId="{1858702C-C51E-46C2-9A14-174E70738C84}" type="presOf" srcId="{69A679ED-7BEB-418E-AAB1-58EB792E9447}" destId="{3AC2E6C0-2104-42F3-9316-93640C753F3C}" srcOrd="0" destOrd="0" presId="urn:microsoft.com/office/officeart/2005/8/layout/cycle1"/>
    <dgm:cxn modelId="{C51F071E-E27D-488E-B009-5EA21E921BBE}" srcId="{9AAAD038-D7BD-43BC-8AA6-C68307CACB7C}" destId="{3AF56279-106C-4E9E-A27D-B8FD146C04BB}" srcOrd="2" destOrd="0" parTransId="{F8DA8780-BE31-4B49-A8E2-3A9D4E49E9B9}" sibTransId="{DD1263A8-E918-41B4-BEC8-AE815FD3B943}"/>
    <dgm:cxn modelId="{B12DCCFD-8FC1-4A49-A9FC-6C720E260F1E}" type="presOf" srcId="{B37A3609-F20C-4A1A-BDC4-ADBA42533798}" destId="{52936F33-8425-4906-98D8-5668EB1732F1}" srcOrd="0" destOrd="0" presId="urn:microsoft.com/office/officeart/2005/8/layout/cycle1"/>
    <dgm:cxn modelId="{15300C7E-5083-41F8-B067-349640F10CE3}" type="presOf" srcId="{A66FD7B6-4332-417A-BBBF-22547891E8A7}" destId="{F707E159-92E3-4818-B0E8-C6942B961780}" srcOrd="0" destOrd="0" presId="urn:microsoft.com/office/officeart/2005/8/layout/cycle1"/>
    <dgm:cxn modelId="{97D3EBBC-E887-47C1-9B3D-3DE14C9993F4}" type="presOf" srcId="{256C3859-75BE-4CCA-A81F-9704B832C565}" destId="{5457DCCB-554B-4E04-8834-04DD75C5D58E}" srcOrd="0" destOrd="0" presId="urn:microsoft.com/office/officeart/2005/8/layout/cycle1"/>
    <dgm:cxn modelId="{B47C8241-23B4-417F-9C6B-3DB42A863939}" type="presParOf" srcId="{CF23CC6C-9434-48DC-B1DD-99E258D12CCB}" destId="{777D77DC-258D-4ED1-8270-9D1993F8800B}" srcOrd="0" destOrd="0" presId="urn:microsoft.com/office/officeart/2005/8/layout/cycle1"/>
    <dgm:cxn modelId="{B8F12781-70F0-48F4-A78A-D004E6969A23}" type="presParOf" srcId="{CF23CC6C-9434-48DC-B1DD-99E258D12CCB}" destId="{6922FBD3-437F-4BD3-B401-E02B3A5D5EC5}" srcOrd="1" destOrd="0" presId="urn:microsoft.com/office/officeart/2005/8/layout/cycle1"/>
    <dgm:cxn modelId="{B72EACDD-FAB4-4AD4-89A8-0C1BABA45F73}" type="presParOf" srcId="{CF23CC6C-9434-48DC-B1DD-99E258D12CCB}" destId="{5457DCCB-554B-4E04-8834-04DD75C5D58E}" srcOrd="2" destOrd="0" presId="urn:microsoft.com/office/officeart/2005/8/layout/cycle1"/>
    <dgm:cxn modelId="{35BC7CC3-C77A-4D3A-B94A-D1E95F749E40}" type="presParOf" srcId="{CF23CC6C-9434-48DC-B1DD-99E258D12CCB}" destId="{E3CBD0B7-2F97-43B0-97E6-C17BA65ECEC4}" srcOrd="3" destOrd="0" presId="urn:microsoft.com/office/officeart/2005/8/layout/cycle1"/>
    <dgm:cxn modelId="{9FFBC83A-5C92-4C92-824F-F17E5619931B}" type="presParOf" srcId="{CF23CC6C-9434-48DC-B1DD-99E258D12CCB}" destId="{F707E159-92E3-4818-B0E8-C6942B961780}" srcOrd="4" destOrd="0" presId="urn:microsoft.com/office/officeart/2005/8/layout/cycle1"/>
    <dgm:cxn modelId="{E4922160-6B25-49C0-B8A2-8B7CD809C10E}" type="presParOf" srcId="{CF23CC6C-9434-48DC-B1DD-99E258D12CCB}" destId="{4D149DD8-62D3-43AE-9C31-354815238F5B}" srcOrd="5" destOrd="0" presId="urn:microsoft.com/office/officeart/2005/8/layout/cycle1"/>
    <dgm:cxn modelId="{BCC4B95F-6D20-4364-99D7-F771089215A0}" type="presParOf" srcId="{CF23CC6C-9434-48DC-B1DD-99E258D12CCB}" destId="{6A1DE354-FD10-4E00-A73E-672527CA150F}" srcOrd="6" destOrd="0" presId="urn:microsoft.com/office/officeart/2005/8/layout/cycle1"/>
    <dgm:cxn modelId="{923A64B9-F6E0-46D7-9470-135B358F6275}" type="presParOf" srcId="{CF23CC6C-9434-48DC-B1DD-99E258D12CCB}" destId="{EA31CA25-0CB1-44EA-97F3-142735AA0132}" srcOrd="7" destOrd="0" presId="urn:microsoft.com/office/officeart/2005/8/layout/cycle1"/>
    <dgm:cxn modelId="{C774DD8B-72AE-4F89-8CDB-FA2C868B2A3E}" type="presParOf" srcId="{CF23CC6C-9434-48DC-B1DD-99E258D12CCB}" destId="{EEBA01F6-76DC-43CC-973F-4F5C73A3596A}" srcOrd="8" destOrd="0" presId="urn:microsoft.com/office/officeart/2005/8/layout/cycle1"/>
    <dgm:cxn modelId="{E5B1387D-2BF4-44DA-98A9-A8DE4A286E7E}" type="presParOf" srcId="{CF23CC6C-9434-48DC-B1DD-99E258D12CCB}" destId="{90E9C4E9-94D5-462C-895B-52D94B8374BF}" srcOrd="9" destOrd="0" presId="urn:microsoft.com/office/officeart/2005/8/layout/cycle1"/>
    <dgm:cxn modelId="{D81B4EA3-E0E7-4586-AB0B-52019DDEDB69}" type="presParOf" srcId="{CF23CC6C-9434-48DC-B1DD-99E258D12CCB}" destId="{D3B17469-1531-4F77-899A-37A2F18A4121}" srcOrd="10" destOrd="0" presId="urn:microsoft.com/office/officeart/2005/8/layout/cycle1"/>
    <dgm:cxn modelId="{CF9D7BC5-B515-40A6-86CF-34CA6E08CE7B}" type="presParOf" srcId="{CF23CC6C-9434-48DC-B1DD-99E258D12CCB}" destId="{52936F33-8425-4906-98D8-5668EB1732F1}" srcOrd="11" destOrd="0" presId="urn:microsoft.com/office/officeart/2005/8/layout/cycle1"/>
    <dgm:cxn modelId="{5517BFDF-2A3A-43AE-9C4B-E13B16D8DC63}" type="presParOf" srcId="{CF23CC6C-9434-48DC-B1DD-99E258D12CCB}" destId="{49C8B8C6-6CE3-4501-AF82-17493C6CF4FE}" srcOrd="12" destOrd="0" presId="urn:microsoft.com/office/officeart/2005/8/layout/cycle1"/>
    <dgm:cxn modelId="{C8BB1012-E585-4A99-B949-52762D024B16}" type="presParOf" srcId="{CF23CC6C-9434-48DC-B1DD-99E258D12CCB}" destId="{67D5612E-0D21-4DBF-8497-DDAF7BEB5BA0}" srcOrd="13" destOrd="0" presId="urn:microsoft.com/office/officeart/2005/8/layout/cycle1"/>
    <dgm:cxn modelId="{DD435566-615A-4DCB-BEC9-278C30629D69}" type="presParOf" srcId="{CF23CC6C-9434-48DC-B1DD-99E258D12CCB}" destId="{3AC2E6C0-2104-42F3-9316-93640C753F3C}" srcOrd="14" destOrd="0" presId="urn:microsoft.com/office/officeart/2005/8/layout/cycle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820C5-8CC4-419B-9BB7-B97AAE0A74E1}">
      <dsp:nvSpPr>
        <dsp:cNvPr id="0" name=""/>
        <dsp:cNvSpPr/>
      </dsp:nvSpPr>
      <dsp:spPr>
        <a:xfrm>
          <a:off x="760876" y="0"/>
          <a:ext cx="6543640" cy="3096344"/>
        </a:xfrm>
        <a:prstGeom prst="swooshArrow">
          <a:avLst>
            <a:gd name="adj1" fmla="val 25000"/>
            <a:gd name="adj2" fmla="val 25000"/>
          </a:avLst>
        </a:prstGeom>
        <a:solidFill>
          <a:srgbClr val="00B050"/>
        </a:solidFill>
        <a:ln>
          <a:noFill/>
        </a:ln>
        <a:effectLst/>
      </dsp:spPr>
      <dsp:style>
        <a:lnRef idx="0">
          <a:scrgbClr r="0" g="0" b="0"/>
        </a:lnRef>
        <a:fillRef idx="1">
          <a:scrgbClr r="0" g="0" b="0"/>
        </a:fillRef>
        <a:effectRef idx="0">
          <a:scrgbClr r="0" g="0" b="0"/>
        </a:effectRef>
        <a:fontRef idx="minor"/>
      </dsp:style>
    </dsp:sp>
    <dsp:sp modelId="{EA3BFC1F-0CAD-4367-8A9A-5F3DABDECB4A}">
      <dsp:nvSpPr>
        <dsp:cNvPr id="0" name=""/>
        <dsp:cNvSpPr/>
      </dsp:nvSpPr>
      <dsp:spPr>
        <a:xfrm flipH="1" flipV="1">
          <a:off x="7855437" y="66725"/>
          <a:ext cx="65443" cy="53634"/>
        </a:xfrm>
        <a:prstGeom prst="ellipse">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014392-A715-4832-9C65-060BD6FF3D32}">
      <dsp:nvSpPr>
        <dsp:cNvPr id="0" name=""/>
        <dsp:cNvSpPr/>
      </dsp:nvSpPr>
      <dsp:spPr>
        <a:xfrm>
          <a:off x="1368156" y="432052"/>
          <a:ext cx="4113926" cy="1827624"/>
        </a:xfrm>
        <a:prstGeom prst="round2DiagRect">
          <a:avLst/>
        </a:prstGeom>
        <a:solidFill>
          <a:srgbClr val="FFCC00"/>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194258" bIns="0" numCol="1" spcCol="1270" anchor="t" anchorCtr="0">
          <a:noAutofit/>
        </a:bodyPr>
        <a:lstStyle/>
        <a:p>
          <a:pPr lvl="0" algn="ctr" defTabSz="933450">
            <a:lnSpc>
              <a:spcPct val="90000"/>
            </a:lnSpc>
            <a:spcBef>
              <a:spcPct val="0"/>
            </a:spcBef>
            <a:spcAft>
              <a:spcPct val="35000"/>
            </a:spcAft>
          </a:pPr>
          <a:r>
            <a:rPr lang="es-MX" sz="2100" b="1" kern="1200" dirty="0" smtClean="0">
              <a:solidFill>
                <a:srgbClr val="7030A0"/>
              </a:solidFill>
              <a:latin typeface="Verdana" pitchFamily="34" charset="0"/>
            </a:rPr>
            <a:t>Mejorar la calidad y equidad de la educación en los establecimientos educacionales que atienden alumnos prioritarios.</a:t>
          </a:r>
        </a:p>
      </dsp:txBody>
      <dsp:txXfrm>
        <a:off x="1457373" y="521269"/>
        <a:ext cx="3935492" cy="164919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18D4E-6705-4726-9DEA-E1B520A3C9FA}">
      <dsp:nvSpPr>
        <dsp:cNvPr id="0" name=""/>
        <dsp:cNvSpPr/>
      </dsp:nvSpPr>
      <dsp:spPr>
        <a:xfrm>
          <a:off x="2579312" y="1383848"/>
          <a:ext cx="3189237" cy="3189237"/>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MX" sz="2100" b="1" kern="1200" dirty="0" smtClean="0">
              <a:solidFill>
                <a:schemeClr val="bg1"/>
              </a:solidFill>
              <a:latin typeface="Verdana" pitchFamily="34" charset="0"/>
            </a:rPr>
            <a:t>Calidad y Equidad de la Educación</a:t>
          </a:r>
          <a:endParaRPr lang="en-US" sz="2100" b="1" kern="1200" dirty="0">
            <a:solidFill>
              <a:schemeClr val="bg1"/>
            </a:solidFill>
            <a:latin typeface="Verdana" pitchFamily="34" charset="0"/>
          </a:endParaRPr>
        </a:p>
      </dsp:txBody>
      <dsp:txXfrm>
        <a:off x="3046365" y="1850901"/>
        <a:ext cx="2255131" cy="2255131"/>
      </dsp:txXfrm>
    </dsp:sp>
    <dsp:sp modelId="{579F5695-875F-4EA6-BE47-35D4996C81B5}">
      <dsp:nvSpPr>
        <dsp:cNvPr id="0" name=""/>
        <dsp:cNvSpPr/>
      </dsp:nvSpPr>
      <dsp:spPr>
        <a:xfrm>
          <a:off x="3126625" y="-144564"/>
          <a:ext cx="2094611" cy="2096620"/>
        </a:xfrm>
        <a:prstGeom prst="ellipse">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bg1"/>
              </a:solidFill>
              <a:latin typeface="Verdana" pitchFamily="34" charset="0"/>
            </a:rPr>
            <a:t>Requisitos, obligaciones y compromisos del convenio</a:t>
          </a:r>
          <a:endParaRPr lang="en-US" sz="1400" kern="1200" dirty="0">
            <a:solidFill>
              <a:schemeClr val="bg1"/>
            </a:solidFill>
            <a:latin typeface="Verdana" pitchFamily="34" charset="0"/>
          </a:endParaRPr>
        </a:p>
      </dsp:txBody>
      <dsp:txXfrm>
        <a:off x="3433374" y="162479"/>
        <a:ext cx="1481113" cy="1482534"/>
      </dsp:txXfrm>
    </dsp:sp>
    <dsp:sp modelId="{B68DF06F-7818-440A-A450-27E4174245F2}">
      <dsp:nvSpPr>
        <dsp:cNvPr id="0" name=""/>
        <dsp:cNvSpPr/>
      </dsp:nvSpPr>
      <dsp:spPr>
        <a:xfrm>
          <a:off x="5159624" y="1353790"/>
          <a:ext cx="1974966" cy="1967105"/>
        </a:xfrm>
        <a:prstGeom prst="ellipse">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bg1"/>
              </a:solidFill>
              <a:latin typeface="Verdana" pitchFamily="34" charset="0"/>
            </a:rPr>
            <a:t>Recursos adicionales por alumno/a prioritario/a</a:t>
          </a:r>
          <a:endParaRPr lang="en-US" sz="1400" b="1" kern="1200" dirty="0">
            <a:solidFill>
              <a:schemeClr val="bg1"/>
            </a:solidFill>
            <a:latin typeface="Verdana" pitchFamily="34" charset="0"/>
          </a:endParaRPr>
        </a:p>
      </dsp:txBody>
      <dsp:txXfrm>
        <a:off x="5448851" y="1641866"/>
        <a:ext cx="1396512" cy="1390953"/>
      </dsp:txXfrm>
    </dsp:sp>
    <dsp:sp modelId="{243F3F46-08F0-4593-AE78-FB06381BF1CC}">
      <dsp:nvSpPr>
        <dsp:cNvPr id="0" name=""/>
        <dsp:cNvSpPr/>
      </dsp:nvSpPr>
      <dsp:spPr>
        <a:xfrm>
          <a:off x="4368568" y="3658840"/>
          <a:ext cx="2049706" cy="1996223"/>
        </a:xfrm>
        <a:prstGeom prst="ellipse">
          <a:avLst/>
        </a:prstGeom>
        <a:solidFill>
          <a:schemeClr val="accent5">
            <a:lumMod val="75000"/>
          </a:schemeClr>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bg1"/>
              </a:solidFill>
              <a:latin typeface="Verdana" pitchFamily="34" charset="0"/>
            </a:rPr>
            <a:t>Plan de Mejoramiento Educativo</a:t>
          </a:r>
          <a:endParaRPr lang="en-US" sz="1400" b="1" kern="1200" dirty="0">
            <a:solidFill>
              <a:schemeClr val="bg1"/>
            </a:solidFill>
            <a:latin typeface="Verdana" pitchFamily="34" charset="0"/>
          </a:endParaRPr>
        </a:p>
      </dsp:txBody>
      <dsp:txXfrm>
        <a:off x="4668740" y="3951180"/>
        <a:ext cx="1449362" cy="1411543"/>
      </dsp:txXfrm>
    </dsp:sp>
    <dsp:sp modelId="{7A4F3558-5451-42A0-9321-E27B2C04FB70}">
      <dsp:nvSpPr>
        <dsp:cNvPr id="0" name=""/>
        <dsp:cNvSpPr/>
      </dsp:nvSpPr>
      <dsp:spPr>
        <a:xfrm>
          <a:off x="1889809" y="3624723"/>
          <a:ext cx="2129262" cy="2064456"/>
        </a:xfrm>
        <a:prstGeom prst="ellipse">
          <a:avLst/>
        </a:prstGeom>
        <a:solidFill>
          <a:srgbClr val="FFCC00"/>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bg1"/>
              </a:solidFill>
              <a:latin typeface="Verdana" pitchFamily="34" charset="0"/>
            </a:rPr>
            <a:t>Rendición de cuentas</a:t>
          </a:r>
          <a:endParaRPr lang="en-US" sz="1400" b="1" kern="1200" dirty="0">
            <a:solidFill>
              <a:schemeClr val="bg1"/>
            </a:solidFill>
            <a:latin typeface="Verdana" pitchFamily="34" charset="0"/>
          </a:endParaRPr>
        </a:p>
      </dsp:txBody>
      <dsp:txXfrm>
        <a:off x="2201632" y="3927056"/>
        <a:ext cx="1505616" cy="1459790"/>
      </dsp:txXfrm>
    </dsp:sp>
    <dsp:sp modelId="{B937482F-2959-438C-BBC7-295DC517938C}">
      <dsp:nvSpPr>
        <dsp:cNvPr id="0" name=""/>
        <dsp:cNvSpPr/>
      </dsp:nvSpPr>
      <dsp:spPr>
        <a:xfrm>
          <a:off x="1146328" y="1343752"/>
          <a:ext cx="2108851" cy="1987181"/>
        </a:xfrm>
        <a:prstGeom prst="ellipse">
          <a:avLst/>
        </a:prstGeom>
        <a:solidFill>
          <a:srgbClr val="7030A0"/>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bg1"/>
              </a:solidFill>
              <a:latin typeface="Verdana" pitchFamily="34" charset="0"/>
            </a:rPr>
            <a:t>Metas de resultados de aprendizaje</a:t>
          </a:r>
          <a:endParaRPr lang="en-US" sz="1400" b="1" kern="1200" dirty="0">
            <a:solidFill>
              <a:schemeClr val="bg1"/>
            </a:solidFill>
            <a:latin typeface="Verdana" pitchFamily="34" charset="0"/>
          </a:endParaRPr>
        </a:p>
      </dsp:txBody>
      <dsp:txXfrm>
        <a:off x="1455162" y="1634768"/>
        <a:ext cx="1491183" cy="14051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5D1E0-E071-4910-90D3-06708F5A7BEF}">
      <dsp:nvSpPr>
        <dsp:cNvPr id="0" name=""/>
        <dsp:cNvSpPr/>
      </dsp:nvSpPr>
      <dsp:spPr>
        <a:xfrm>
          <a:off x="2" y="0"/>
          <a:ext cx="8712964" cy="5184576"/>
        </a:xfrm>
        <a:prstGeom prst="rightArrow">
          <a:avLst/>
        </a:prstGeom>
        <a:solidFill>
          <a:srgbClr val="FFCC00"/>
        </a:solidFill>
        <a:ln>
          <a:noFill/>
        </a:ln>
        <a:effectLst/>
      </dsp:spPr>
      <dsp:style>
        <a:lnRef idx="0">
          <a:scrgbClr r="0" g="0" b="0"/>
        </a:lnRef>
        <a:fillRef idx="1">
          <a:scrgbClr r="0" g="0" b="0"/>
        </a:fillRef>
        <a:effectRef idx="0">
          <a:scrgbClr r="0" g="0" b="0"/>
        </a:effectRef>
        <a:fontRef idx="minor"/>
      </dsp:style>
    </dsp:sp>
    <dsp:sp modelId="{E70D4C94-511B-43C2-B146-D45E489E9111}">
      <dsp:nvSpPr>
        <dsp:cNvPr id="0" name=""/>
        <dsp:cNvSpPr/>
      </dsp:nvSpPr>
      <dsp:spPr>
        <a:xfrm>
          <a:off x="4360" y="1555372"/>
          <a:ext cx="2097409" cy="2073830"/>
        </a:xfrm>
        <a:prstGeom prst="roundRect">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latin typeface="Verdana" pitchFamily="34" charset="0"/>
            </a:rPr>
            <a:t>Postulación</a:t>
          </a:r>
        </a:p>
        <a:p>
          <a:pPr lvl="0" algn="ctr" defTabSz="889000">
            <a:lnSpc>
              <a:spcPct val="90000"/>
            </a:lnSpc>
            <a:spcBef>
              <a:spcPct val="0"/>
            </a:spcBef>
            <a:spcAft>
              <a:spcPct val="35000"/>
            </a:spcAft>
          </a:pPr>
          <a:r>
            <a:rPr lang="es-MX" sz="2000" kern="1200" dirty="0" smtClean="0">
              <a:latin typeface="Verdana" pitchFamily="34" charset="0"/>
            </a:rPr>
            <a:t>(agosto - septiembre)</a:t>
          </a:r>
          <a:endParaRPr lang="en-US" sz="2000" kern="1200" dirty="0"/>
        </a:p>
      </dsp:txBody>
      <dsp:txXfrm>
        <a:off x="105596" y="1656608"/>
        <a:ext cx="1894937" cy="1871358"/>
      </dsp:txXfrm>
    </dsp:sp>
    <dsp:sp modelId="{2C2A31BC-93F0-4CF1-82EA-9159CB421F9E}">
      <dsp:nvSpPr>
        <dsp:cNvPr id="0" name=""/>
        <dsp:cNvSpPr/>
      </dsp:nvSpPr>
      <dsp:spPr>
        <a:xfrm>
          <a:off x="2206640" y="1555372"/>
          <a:ext cx="2097409" cy="2073830"/>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Verdana" pitchFamily="34" charset="0"/>
            </a:rPr>
            <a:t>Clasificación</a:t>
          </a:r>
        </a:p>
        <a:p>
          <a:pPr lvl="0" algn="ctr" defTabSz="755650">
            <a:lnSpc>
              <a:spcPct val="90000"/>
            </a:lnSpc>
            <a:spcBef>
              <a:spcPct val="0"/>
            </a:spcBef>
            <a:spcAft>
              <a:spcPct val="35000"/>
            </a:spcAft>
          </a:pPr>
          <a:r>
            <a:rPr lang="es-MX" sz="1700" kern="1200" dirty="0" smtClean="0">
              <a:latin typeface="Verdana" pitchFamily="34" charset="0"/>
            </a:rPr>
            <a:t>(septiembre – octubre)</a:t>
          </a:r>
          <a:endParaRPr lang="en-US" sz="1700" kern="1200" dirty="0">
            <a:latin typeface="Verdana" pitchFamily="34" charset="0"/>
          </a:endParaRPr>
        </a:p>
      </dsp:txBody>
      <dsp:txXfrm>
        <a:off x="2307876" y="1656608"/>
        <a:ext cx="1894937" cy="1871358"/>
      </dsp:txXfrm>
    </dsp:sp>
    <dsp:sp modelId="{B4B88510-5B0C-4883-BF77-4E5AB14CF419}">
      <dsp:nvSpPr>
        <dsp:cNvPr id="0" name=""/>
        <dsp:cNvSpPr/>
      </dsp:nvSpPr>
      <dsp:spPr>
        <a:xfrm>
          <a:off x="4408919" y="1555372"/>
          <a:ext cx="2097409" cy="2073830"/>
        </a:xfrm>
        <a:prstGeom prst="round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Verdana" pitchFamily="34" charset="0"/>
            </a:rPr>
            <a:t>Firma Convenio</a:t>
          </a:r>
        </a:p>
        <a:p>
          <a:pPr lvl="0" algn="ctr" defTabSz="755650">
            <a:lnSpc>
              <a:spcPct val="90000"/>
            </a:lnSpc>
            <a:spcBef>
              <a:spcPct val="0"/>
            </a:spcBef>
            <a:spcAft>
              <a:spcPct val="35000"/>
            </a:spcAft>
          </a:pPr>
          <a:r>
            <a:rPr lang="es-MX" sz="1700" kern="1200" dirty="0" smtClean="0">
              <a:latin typeface="Verdana" pitchFamily="34" charset="0"/>
            </a:rPr>
            <a:t>(noviembre – diciembre)</a:t>
          </a:r>
          <a:endParaRPr lang="en-US" sz="1700" kern="1200" dirty="0">
            <a:latin typeface="Verdana" pitchFamily="34" charset="0"/>
          </a:endParaRPr>
        </a:p>
      </dsp:txBody>
      <dsp:txXfrm>
        <a:off x="4510155" y="1656608"/>
        <a:ext cx="1894937" cy="1871358"/>
      </dsp:txXfrm>
    </dsp:sp>
    <dsp:sp modelId="{8C09FB75-A6C4-498C-BC8F-8E2485A0AB60}">
      <dsp:nvSpPr>
        <dsp:cNvPr id="0" name=""/>
        <dsp:cNvSpPr/>
      </dsp:nvSpPr>
      <dsp:spPr>
        <a:xfrm>
          <a:off x="6611199" y="1555372"/>
          <a:ext cx="2097409" cy="2073830"/>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Verdana" pitchFamily="34" charset="0"/>
            </a:rPr>
            <a:t>Incorporación</a:t>
          </a:r>
        </a:p>
        <a:p>
          <a:pPr lvl="0" algn="ctr" defTabSz="755650">
            <a:lnSpc>
              <a:spcPct val="90000"/>
            </a:lnSpc>
            <a:spcBef>
              <a:spcPct val="0"/>
            </a:spcBef>
            <a:spcAft>
              <a:spcPct val="35000"/>
            </a:spcAft>
          </a:pPr>
          <a:r>
            <a:rPr lang="es-MX" sz="1700" kern="1200" dirty="0" smtClean="0">
              <a:latin typeface="Verdana" pitchFamily="34" charset="0"/>
            </a:rPr>
            <a:t>(marzo)</a:t>
          </a:r>
          <a:endParaRPr lang="en-US" sz="1700" kern="1200" dirty="0">
            <a:latin typeface="Verdana" pitchFamily="34" charset="0"/>
          </a:endParaRPr>
        </a:p>
      </dsp:txBody>
      <dsp:txXfrm>
        <a:off x="6712435" y="1656608"/>
        <a:ext cx="1894937" cy="18713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D36D7-B94E-4D6C-A5F6-A885B77F97B0}">
      <dsp:nvSpPr>
        <dsp:cNvPr id="0" name=""/>
        <dsp:cNvSpPr/>
      </dsp:nvSpPr>
      <dsp:spPr>
        <a:xfrm>
          <a:off x="127262" y="1489"/>
          <a:ext cx="2272682" cy="1136341"/>
        </a:xfrm>
        <a:prstGeom prst="roundRect">
          <a:avLst>
            <a:gd name="adj" fmla="val 10000"/>
          </a:avLst>
        </a:prstGeom>
        <a:solidFill>
          <a:srgbClr val="FF6600"/>
        </a:solidFill>
        <a:ln w="50800" cap="flat" cmpd="sng" algn="ctr">
          <a:solidFill>
            <a:srgbClr val="FF66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s-MX" sz="2100" b="1" kern="1200" dirty="0" smtClean="0">
              <a:solidFill>
                <a:schemeClr val="bg1"/>
              </a:solidFill>
              <a:latin typeface="Verdana" pitchFamily="34" charset="0"/>
            </a:rPr>
            <a:t>Autónomos</a:t>
          </a:r>
          <a:endParaRPr lang="en-US" sz="2100" b="1" kern="1200" dirty="0">
            <a:solidFill>
              <a:schemeClr val="bg1"/>
            </a:solidFill>
            <a:latin typeface="Verdana" pitchFamily="34" charset="0"/>
          </a:endParaRPr>
        </a:p>
      </dsp:txBody>
      <dsp:txXfrm>
        <a:off x="160544" y="34771"/>
        <a:ext cx="2206118" cy="1069777"/>
      </dsp:txXfrm>
    </dsp:sp>
    <dsp:sp modelId="{558DEE0F-E166-400F-A70C-96724B7504D6}">
      <dsp:nvSpPr>
        <dsp:cNvPr id="0" name=""/>
        <dsp:cNvSpPr/>
      </dsp:nvSpPr>
      <dsp:spPr>
        <a:xfrm>
          <a:off x="354530" y="1137831"/>
          <a:ext cx="227268" cy="852255"/>
        </a:xfrm>
        <a:custGeom>
          <a:avLst/>
          <a:gdLst/>
          <a:ahLst/>
          <a:cxnLst/>
          <a:rect l="0" t="0" r="0" b="0"/>
          <a:pathLst>
            <a:path>
              <a:moveTo>
                <a:pt x="0" y="0"/>
              </a:moveTo>
              <a:lnTo>
                <a:pt x="0" y="852255"/>
              </a:lnTo>
              <a:lnTo>
                <a:pt x="227268" y="852255"/>
              </a:lnTo>
            </a:path>
          </a:pathLst>
        </a:custGeom>
        <a:noFill/>
        <a:ln w="38100" cap="flat" cmpd="sng" algn="ctr">
          <a:solidFill>
            <a:srgbClr val="FF6600"/>
          </a:solidFill>
          <a:prstDash val="solid"/>
        </a:ln>
        <a:effectLst/>
      </dsp:spPr>
      <dsp:style>
        <a:lnRef idx="2">
          <a:scrgbClr r="0" g="0" b="0"/>
        </a:lnRef>
        <a:fillRef idx="0">
          <a:scrgbClr r="0" g="0" b="0"/>
        </a:fillRef>
        <a:effectRef idx="0">
          <a:scrgbClr r="0" g="0" b="0"/>
        </a:effectRef>
        <a:fontRef idx="minor"/>
      </dsp:style>
    </dsp:sp>
    <dsp:sp modelId="{9EA4DC5A-54C7-48D3-977C-17D75A890BA9}">
      <dsp:nvSpPr>
        <dsp:cNvPr id="0" name=""/>
        <dsp:cNvSpPr/>
      </dsp:nvSpPr>
      <dsp:spPr>
        <a:xfrm>
          <a:off x="581798" y="1421916"/>
          <a:ext cx="1818145" cy="1136341"/>
        </a:xfrm>
        <a:prstGeom prst="roundRect">
          <a:avLst>
            <a:gd name="adj" fmla="val 10000"/>
          </a:avLst>
        </a:prstGeom>
        <a:solidFill>
          <a:srgbClr val="FFCC00">
            <a:alpha val="90000"/>
          </a:srgbClr>
        </a:solidFill>
        <a:ln w="38100" cap="flat" cmpd="sng" algn="ctr">
          <a:solidFill>
            <a:srgbClr val="FF66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kern="1200" dirty="0" smtClean="0">
              <a:latin typeface="Verdana" pitchFamily="34" charset="0"/>
            </a:rPr>
            <a:t>Han mostrado sistemáticamente buenos resultados educativos.</a:t>
          </a:r>
          <a:endParaRPr lang="en-US" sz="1200" kern="1200" dirty="0">
            <a:latin typeface="Verdana" pitchFamily="34" charset="0"/>
          </a:endParaRPr>
        </a:p>
      </dsp:txBody>
      <dsp:txXfrm>
        <a:off x="615080" y="1455198"/>
        <a:ext cx="1751581" cy="1069777"/>
      </dsp:txXfrm>
    </dsp:sp>
    <dsp:sp modelId="{10CB3D64-D7A5-45AC-A623-FE16C2032D82}">
      <dsp:nvSpPr>
        <dsp:cNvPr id="0" name=""/>
        <dsp:cNvSpPr/>
      </dsp:nvSpPr>
      <dsp:spPr>
        <a:xfrm>
          <a:off x="354530" y="1137831"/>
          <a:ext cx="227268" cy="2272682"/>
        </a:xfrm>
        <a:custGeom>
          <a:avLst/>
          <a:gdLst/>
          <a:ahLst/>
          <a:cxnLst/>
          <a:rect l="0" t="0" r="0" b="0"/>
          <a:pathLst>
            <a:path>
              <a:moveTo>
                <a:pt x="0" y="0"/>
              </a:moveTo>
              <a:lnTo>
                <a:pt x="0" y="2272682"/>
              </a:lnTo>
              <a:lnTo>
                <a:pt x="227268" y="2272682"/>
              </a:lnTo>
            </a:path>
          </a:pathLst>
        </a:custGeom>
        <a:noFill/>
        <a:ln w="38100" cap="flat" cmpd="sng" algn="ctr">
          <a:solidFill>
            <a:srgbClr val="FF6600"/>
          </a:solidFill>
          <a:prstDash val="solid"/>
        </a:ln>
        <a:effectLst/>
      </dsp:spPr>
      <dsp:style>
        <a:lnRef idx="2">
          <a:scrgbClr r="0" g="0" b="0"/>
        </a:lnRef>
        <a:fillRef idx="0">
          <a:scrgbClr r="0" g="0" b="0"/>
        </a:fillRef>
        <a:effectRef idx="0">
          <a:scrgbClr r="0" g="0" b="0"/>
        </a:effectRef>
        <a:fontRef idx="minor"/>
      </dsp:style>
    </dsp:sp>
    <dsp:sp modelId="{9A7B4033-D9B9-4C1D-B958-4157D8AFF511}">
      <dsp:nvSpPr>
        <dsp:cNvPr id="0" name=""/>
        <dsp:cNvSpPr/>
      </dsp:nvSpPr>
      <dsp:spPr>
        <a:xfrm>
          <a:off x="581798" y="2842342"/>
          <a:ext cx="1818145" cy="1136341"/>
        </a:xfrm>
        <a:prstGeom prst="roundRect">
          <a:avLst>
            <a:gd name="adj" fmla="val 10000"/>
          </a:avLst>
        </a:prstGeom>
        <a:solidFill>
          <a:srgbClr val="FFCC00">
            <a:alpha val="90000"/>
          </a:srgbClr>
        </a:solidFill>
        <a:ln w="38100" cap="flat" cmpd="sng" algn="ctr">
          <a:solidFill>
            <a:srgbClr val="FF66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kern="1200" dirty="0" smtClean="0">
              <a:latin typeface="Verdana" pitchFamily="34" charset="0"/>
            </a:rPr>
            <a:t>No requieren aprobación de su PME por parte del MINEDUC.</a:t>
          </a:r>
          <a:endParaRPr lang="en-US" sz="1200" kern="1200" dirty="0">
            <a:latin typeface="Verdana" pitchFamily="34" charset="0"/>
          </a:endParaRPr>
        </a:p>
      </dsp:txBody>
      <dsp:txXfrm>
        <a:off x="615080" y="2875624"/>
        <a:ext cx="1751581" cy="1069777"/>
      </dsp:txXfrm>
    </dsp:sp>
    <dsp:sp modelId="{EB23DE13-96C9-4FA8-BCBA-32005AA24400}">
      <dsp:nvSpPr>
        <dsp:cNvPr id="0" name=""/>
        <dsp:cNvSpPr/>
      </dsp:nvSpPr>
      <dsp:spPr>
        <a:xfrm>
          <a:off x="2968114" y="1489"/>
          <a:ext cx="2272682" cy="1136341"/>
        </a:xfrm>
        <a:prstGeom prst="roundRect">
          <a:avLst>
            <a:gd name="adj" fmla="val 10000"/>
          </a:avLst>
        </a:prstGeom>
        <a:solidFill>
          <a:srgbClr val="00B050"/>
        </a:solidFill>
        <a:ln w="381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s-MX" sz="2100" b="1" kern="1200" dirty="0" smtClean="0">
              <a:solidFill>
                <a:schemeClr val="bg1"/>
              </a:solidFill>
              <a:latin typeface="Verdana" pitchFamily="34" charset="0"/>
            </a:rPr>
            <a:t>Emergentes</a:t>
          </a:r>
          <a:endParaRPr lang="en-US" sz="2100" b="1" kern="1200" dirty="0">
            <a:solidFill>
              <a:schemeClr val="bg1"/>
            </a:solidFill>
            <a:latin typeface="Verdana" pitchFamily="34" charset="0"/>
          </a:endParaRPr>
        </a:p>
      </dsp:txBody>
      <dsp:txXfrm>
        <a:off x="3001396" y="34771"/>
        <a:ext cx="2206118" cy="1069777"/>
      </dsp:txXfrm>
    </dsp:sp>
    <dsp:sp modelId="{65F53793-D08F-4AC5-B484-A4C6D34331D9}">
      <dsp:nvSpPr>
        <dsp:cNvPr id="0" name=""/>
        <dsp:cNvSpPr/>
      </dsp:nvSpPr>
      <dsp:spPr>
        <a:xfrm>
          <a:off x="3195383" y="1137831"/>
          <a:ext cx="227268" cy="852255"/>
        </a:xfrm>
        <a:custGeom>
          <a:avLst/>
          <a:gdLst/>
          <a:ahLst/>
          <a:cxnLst/>
          <a:rect l="0" t="0" r="0" b="0"/>
          <a:pathLst>
            <a:path>
              <a:moveTo>
                <a:pt x="0" y="0"/>
              </a:moveTo>
              <a:lnTo>
                <a:pt x="0" y="852255"/>
              </a:lnTo>
              <a:lnTo>
                <a:pt x="227268" y="852255"/>
              </a:lnTo>
            </a:path>
          </a:pathLst>
        </a:custGeom>
        <a:noFill/>
        <a:ln w="38100" cap="flat" cmpd="sng" algn="ctr">
          <a:solidFill>
            <a:srgbClr val="00B050"/>
          </a:solidFill>
          <a:prstDash val="solid"/>
        </a:ln>
        <a:effectLst/>
      </dsp:spPr>
      <dsp:style>
        <a:lnRef idx="2">
          <a:scrgbClr r="0" g="0" b="0"/>
        </a:lnRef>
        <a:fillRef idx="0">
          <a:scrgbClr r="0" g="0" b="0"/>
        </a:fillRef>
        <a:effectRef idx="0">
          <a:scrgbClr r="0" g="0" b="0"/>
        </a:effectRef>
        <a:fontRef idx="minor"/>
      </dsp:style>
    </dsp:sp>
    <dsp:sp modelId="{F7579AB2-A47D-432E-960E-A439B8A499FA}">
      <dsp:nvSpPr>
        <dsp:cNvPr id="0" name=""/>
        <dsp:cNvSpPr/>
      </dsp:nvSpPr>
      <dsp:spPr>
        <a:xfrm>
          <a:off x="3422651" y="1421916"/>
          <a:ext cx="1818145" cy="1136341"/>
        </a:xfrm>
        <a:prstGeom prst="roundRect">
          <a:avLst>
            <a:gd name="adj" fmla="val 10000"/>
          </a:avLst>
        </a:prstGeom>
        <a:solidFill>
          <a:srgbClr val="99FF66">
            <a:alpha val="89804"/>
          </a:srgbClr>
        </a:solidFill>
        <a:ln w="381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kern="1200" dirty="0" smtClean="0">
              <a:latin typeface="Verdana" pitchFamily="34" charset="0"/>
            </a:rPr>
            <a:t>No han mostrado sistemáticamente buenos resultados educativos.</a:t>
          </a:r>
          <a:endParaRPr lang="en-US" sz="1200" kern="1200" dirty="0">
            <a:latin typeface="Verdana" pitchFamily="34" charset="0"/>
          </a:endParaRPr>
        </a:p>
      </dsp:txBody>
      <dsp:txXfrm>
        <a:off x="3455933" y="1455198"/>
        <a:ext cx="1751581" cy="1069777"/>
      </dsp:txXfrm>
    </dsp:sp>
    <dsp:sp modelId="{4C5B183F-D4C8-4F7D-B719-8342ED3A432D}">
      <dsp:nvSpPr>
        <dsp:cNvPr id="0" name=""/>
        <dsp:cNvSpPr/>
      </dsp:nvSpPr>
      <dsp:spPr>
        <a:xfrm>
          <a:off x="3195383" y="1137831"/>
          <a:ext cx="227268" cy="2272682"/>
        </a:xfrm>
        <a:custGeom>
          <a:avLst/>
          <a:gdLst/>
          <a:ahLst/>
          <a:cxnLst/>
          <a:rect l="0" t="0" r="0" b="0"/>
          <a:pathLst>
            <a:path>
              <a:moveTo>
                <a:pt x="0" y="0"/>
              </a:moveTo>
              <a:lnTo>
                <a:pt x="0" y="2272682"/>
              </a:lnTo>
              <a:lnTo>
                <a:pt x="227268" y="2272682"/>
              </a:lnTo>
            </a:path>
          </a:pathLst>
        </a:custGeom>
        <a:noFill/>
        <a:ln w="38100" cap="flat" cmpd="sng" algn="ctr">
          <a:solidFill>
            <a:srgbClr val="00B050"/>
          </a:solidFill>
          <a:prstDash val="solid"/>
        </a:ln>
        <a:effectLst/>
      </dsp:spPr>
      <dsp:style>
        <a:lnRef idx="2">
          <a:scrgbClr r="0" g="0" b="0"/>
        </a:lnRef>
        <a:fillRef idx="0">
          <a:scrgbClr r="0" g="0" b="0"/>
        </a:fillRef>
        <a:effectRef idx="0">
          <a:scrgbClr r="0" g="0" b="0"/>
        </a:effectRef>
        <a:fontRef idx="minor"/>
      </dsp:style>
    </dsp:sp>
    <dsp:sp modelId="{C266EEF8-BEBC-4D3C-BAB9-CF940DB254F9}">
      <dsp:nvSpPr>
        <dsp:cNvPr id="0" name=""/>
        <dsp:cNvSpPr/>
      </dsp:nvSpPr>
      <dsp:spPr>
        <a:xfrm>
          <a:off x="3422651" y="2842342"/>
          <a:ext cx="1818145" cy="1136341"/>
        </a:xfrm>
        <a:prstGeom prst="roundRect">
          <a:avLst>
            <a:gd name="adj" fmla="val 10000"/>
          </a:avLst>
        </a:prstGeom>
        <a:solidFill>
          <a:srgbClr val="99FF66">
            <a:alpha val="90000"/>
          </a:srgbClr>
        </a:solidFill>
        <a:ln w="381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kern="1200" dirty="0" smtClean="0">
              <a:latin typeface="Verdana" pitchFamily="34" charset="0"/>
            </a:rPr>
            <a:t>Establecimientos nuevos, con menos de 2 SIMCE o menos de 20 alumnos que lo rinden.</a:t>
          </a:r>
          <a:endParaRPr lang="en-US" sz="1200" kern="1200" dirty="0">
            <a:latin typeface="Verdana" pitchFamily="34" charset="0"/>
          </a:endParaRPr>
        </a:p>
      </dsp:txBody>
      <dsp:txXfrm>
        <a:off x="3455933" y="2875624"/>
        <a:ext cx="1751581" cy="1069777"/>
      </dsp:txXfrm>
    </dsp:sp>
    <dsp:sp modelId="{8E39E0D8-4ED8-4B57-8890-9715F4AC8047}">
      <dsp:nvSpPr>
        <dsp:cNvPr id="0" name=""/>
        <dsp:cNvSpPr/>
      </dsp:nvSpPr>
      <dsp:spPr>
        <a:xfrm>
          <a:off x="3195383" y="1137831"/>
          <a:ext cx="227268" cy="3693108"/>
        </a:xfrm>
        <a:custGeom>
          <a:avLst/>
          <a:gdLst/>
          <a:ahLst/>
          <a:cxnLst/>
          <a:rect l="0" t="0" r="0" b="0"/>
          <a:pathLst>
            <a:path>
              <a:moveTo>
                <a:pt x="0" y="0"/>
              </a:moveTo>
              <a:lnTo>
                <a:pt x="0" y="3693108"/>
              </a:lnTo>
              <a:lnTo>
                <a:pt x="227268" y="3693108"/>
              </a:lnTo>
            </a:path>
          </a:pathLst>
        </a:custGeom>
        <a:noFill/>
        <a:ln w="38100" cap="flat" cmpd="sng" algn="ctr">
          <a:solidFill>
            <a:srgbClr val="00B050"/>
          </a:solidFill>
          <a:prstDash val="solid"/>
        </a:ln>
        <a:effectLst/>
      </dsp:spPr>
      <dsp:style>
        <a:lnRef idx="2">
          <a:scrgbClr r="0" g="0" b="0"/>
        </a:lnRef>
        <a:fillRef idx="0">
          <a:scrgbClr r="0" g="0" b="0"/>
        </a:fillRef>
        <a:effectRef idx="0">
          <a:scrgbClr r="0" g="0" b="0"/>
        </a:effectRef>
        <a:fontRef idx="minor"/>
      </dsp:style>
    </dsp:sp>
    <dsp:sp modelId="{F945FF7C-BFBB-46B0-94A2-A49990DD7C9E}">
      <dsp:nvSpPr>
        <dsp:cNvPr id="0" name=""/>
        <dsp:cNvSpPr/>
      </dsp:nvSpPr>
      <dsp:spPr>
        <a:xfrm>
          <a:off x="3422651" y="4262768"/>
          <a:ext cx="1818145" cy="1136341"/>
        </a:xfrm>
        <a:prstGeom prst="roundRect">
          <a:avLst>
            <a:gd name="adj" fmla="val 10000"/>
          </a:avLst>
        </a:prstGeom>
        <a:solidFill>
          <a:srgbClr val="99FF66">
            <a:alpha val="90000"/>
          </a:srgbClr>
        </a:solidFill>
        <a:ln w="381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kern="1200" dirty="0" smtClean="0">
              <a:latin typeface="Verdana" pitchFamily="34" charset="0"/>
            </a:rPr>
            <a:t>Deben entregar su PME dentro de 1 año para ser aprobado por el MINEDUC.</a:t>
          </a:r>
          <a:endParaRPr lang="en-US" sz="1200" kern="1200" dirty="0">
            <a:latin typeface="Verdana" pitchFamily="34" charset="0"/>
          </a:endParaRPr>
        </a:p>
      </dsp:txBody>
      <dsp:txXfrm>
        <a:off x="3455933" y="4296050"/>
        <a:ext cx="1751581" cy="1069777"/>
      </dsp:txXfrm>
    </dsp:sp>
    <dsp:sp modelId="{FE110FFE-D5EF-4D04-B5C9-E87C453803B6}">
      <dsp:nvSpPr>
        <dsp:cNvPr id="0" name=""/>
        <dsp:cNvSpPr/>
      </dsp:nvSpPr>
      <dsp:spPr>
        <a:xfrm>
          <a:off x="5808967" y="1489"/>
          <a:ext cx="2272682" cy="1136341"/>
        </a:xfrm>
        <a:prstGeom prst="roundRect">
          <a:avLst>
            <a:gd name="adj" fmla="val 10000"/>
          </a:avLst>
        </a:prstGeom>
        <a:solidFill>
          <a:schemeClr val="accent5">
            <a:lumMod val="75000"/>
          </a:schemeClr>
        </a:solidFill>
        <a:ln w="381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s-MX" sz="2100" b="1" kern="1200" dirty="0" smtClean="0">
              <a:solidFill>
                <a:schemeClr val="bg1"/>
              </a:solidFill>
              <a:latin typeface="Verdana" pitchFamily="34" charset="0"/>
            </a:rPr>
            <a:t>En Recuperación</a:t>
          </a:r>
        </a:p>
      </dsp:txBody>
      <dsp:txXfrm>
        <a:off x="5842249" y="34771"/>
        <a:ext cx="2206118" cy="1069777"/>
      </dsp:txXfrm>
    </dsp:sp>
    <dsp:sp modelId="{E757454F-C857-4845-AE53-7C56A1B98C77}">
      <dsp:nvSpPr>
        <dsp:cNvPr id="0" name=""/>
        <dsp:cNvSpPr/>
      </dsp:nvSpPr>
      <dsp:spPr>
        <a:xfrm>
          <a:off x="6036235" y="1137831"/>
          <a:ext cx="227268" cy="852255"/>
        </a:xfrm>
        <a:custGeom>
          <a:avLst/>
          <a:gdLst/>
          <a:ahLst/>
          <a:cxnLst/>
          <a:rect l="0" t="0" r="0" b="0"/>
          <a:pathLst>
            <a:path>
              <a:moveTo>
                <a:pt x="0" y="0"/>
              </a:moveTo>
              <a:lnTo>
                <a:pt x="0" y="852255"/>
              </a:lnTo>
              <a:lnTo>
                <a:pt x="227268" y="852255"/>
              </a:lnTo>
            </a:path>
          </a:pathLst>
        </a:custGeom>
        <a:noFill/>
        <a:ln w="38100" cap="flat" cmpd="sng" algn="ctr">
          <a:solidFill>
            <a:schemeClr val="accent5">
              <a:lumMod val="75000"/>
            </a:schemeClr>
          </a:solidFill>
          <a:prstDash val="solid"/>
        </a:ln>
        <a:effectLst/>
      </dsp:spPr>
      <dsp:style>
        <a:lnRef idx="2">
          <a:scrgbClr r="0" g="0" b="0"/>
        </a:lnRef>
        <a:fillRef idx="0">
          <a:scrgbClr r="0" g="0" b="0"/>
        </a:fillRef>
        <a:effectRef idx="0">
          <a:scrgbClr r="0" g="0" b="0"/>
        </a:effectRef>
        <a:fontRef idx="minor"/>
      </dsp:style>
    </dsp:sp>
    <dsp:sp modelId="{271DE5C3-38BD-4A62-AB35-C6F7D8C1843A}">
      <dsp:nvSpPr>
        <dsp:cNvPr id="0" name=""/>
        <dsp:cNvSpPr/>
      </dsp:nvSpPr>
      <dsp:spPr>
        <a:xfrm>
          <a:off x="6263504" y="1421916"/>
          <a:ext cx="1818145" cy="1136341"/>
        </a:xfrm>
        <a:prstGeom prst="roundRect">
          <a:avLst>
            <a:gd name="adj" fmla="val 10000"/>
          </a:avLst>
        </a:prstGeom>
        <a:solidFill>
          <a:srgbClr val="33CCCC">
            <a:alpha val="89804"/>
          </a:srgbClr>
        </a:solidFill>
        <a:ln w="381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kern="1200" dirty="0" smtClean="0">
              <a:latin typeface="Verdana" pitchFamily="34" charset="0"/>
            </a:rPr>
            <a:t>Han mostrado resultados educativos reiteradamente deficientes.</a:t>
          </a:r>
          <a:endParaRPr lang="en-US" sz="1200" kern="1200" dirty="0">
            <a:latin typeface="Verdana" pitchFamily="34" charset="0"/>
          </a:endParaRPr>
        </a:p>
      </dsp:txBody>
      <dsp:txXfrm>
        <a:off x="6296786" y="1455198"/>
        <a:ext cx="1751581" cy="1069777"/>
      </dsp:txXfrm>
    </dsp:sp>
    <dsp:sp modelId="{48C7C898-303B-4457-88D8-8D09EA27F68E}">
      <dsp:nvSpPr>
        <dsp:cNvPr id="0" name=""/>
        <dsp:cNvSpPr/>
      </dsp:nvSpPr>
      <dsp:spPr>
        <a:xfrm>
          <a:off x="6036235" y="1137831"/>
          <a:ext cx="227268" cy="2272682"/>
        </a:xfrm>
        <a:custGeom>
          <a:avLst/>
          <a:gdLst/>
          <a:ahLst/>
          <a:cxnLst/>
          <a:rect l="0" t="0" r="0" b="0"/>
          <a:pathLst>
            <a:path>
              <a:moveTo>
                <a:pt x="0" y="0"/>
              </a:moveTo>
              <a:lnTo>
                <a:pt x="0" y="2272682"/>
              </a:lnTo>
              <a:lnTo>
                <a:pt x="227268" y="2272682"/>
              </a:lnTo>
            </a:path>
          </a:pathLst>
        </a:custGeom>
        <a:noFill/>
        <a:ln w="25400" cap="flat" cmpd="sng" algn="ctr">
          <a:solidFill>
            <a:schemeClr val="accent5">
              <a:lumMod val="75000"/>
            </a:schemeClr>
          </a:solidFill>
          <a:prstDash val="solid"/>
        </a:ln>
        <a:effectLst/>
      </dsp:spPr>
      <dsp:style>
        <a:lnRef idx="2">
          <a:scrgbClr r="0" g="0" b="0"/>
        </a:lnRef>
        <a:fillRef idx="0">
          <a:scrgbClr r="0" g="0" b="0"/>
        </a:fillRef>
        <a:effectRef idx="0">
          <a:scrgbClr r="0" g="0" b="0"/>
        </a:effectRef>
        <a:fontRef idx="minor"/>
      </dsp:style>
    </dsp:sp>
    <dsp:sp modelId="{2AEA47D0-53D5-474E-972A-B55A5BD68D77}">
      <dsp:nvSpPr>
        <dsp:cNvPr id="0" name=""/>
        <dsp:cNvSpPr/>
      </dsp:nvSpPr>
      <dsp:spPr>
        <a:xfrm>
          <a:off x="6263504" y="2842342"/>
          <a:ext cx="1818145" cy="1136341"/>
        </a:xfrm>
        <a:prstGeom prst="roundRect">
          <a:avLst>
            <a:gd name="adj" fmla="val 10000"/>
          </a:avLst>
        </a:prstGeom>
        <a:solidFill>
          <a:srgbClr val="33CCCC">
            <a:alpha val="90000"/>
          </a:srgbClr>
        </a:solidFill>
        <a:ln w="381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kern="1200" dirty="0" smtClean="0">
              <a:latin typeface="Verdana" pitchFamily="34" charset="0"/>
            </a:rPr>
            <a:t>Emergentes que no entreguen su PME al MINEDUC dentro del plazo de 1 año o que no lo ejecuten.</a:t>
          </a:r>
          <a:endParaRPr lang="en-US" sz="1200" kern="1200" dirty="0">
            <a:latin typeface="Verdana" pitchFamily="34" charset="0"/>
          </a:endParaRPr>
        </a:p>
      </dsp:txBody>
      <dsp:txXfrm>
        <a:off x="6296786" y="2875624"/>
        <a:ext cx="1751581" cy="1069777"/>
      </dsp:txXfrm>
    </dsp:sp>
    <dsp:sp modelId="{0C4B294F-68E4-4B5B-A7C0-D8B239909B7A}">
      <dsp:nvSpPr>
        <dsp:cNvPr id="0" name=""/>
        <dsp:cNvSpPr/>
      </dsp:nvSpPr>
      <dsp:spPr>
        <a:xfrm>
          <a:off x="6036235" y="1137831"/>
          <a:ext cx="227268" cy="3693108"/>
        </a:xfrm>
        <a:custGeom>
          <a:avLst/>
          <a:gdLst/>
          <a:ahLst/>
          <a:cxnLst/>
          <a:rect l="0" t="0" r="0" b="0"/>
          <a:pathLst>
            <a:path>
              <a:moveTo>
                <a:pt x="0" y="0"/>
              </a:moveTo>
              <a:lnTo>
                <a:pt x="0" y="3693108"/>
              </a:lnTo>
              <a:lnTo>
                <a:pt x="227268" y="3693108"/>
              </a:lnTo>
            </a:path>
          </a:pathLst>
        </a:custGeom>
        <a:noFill/>
        <a:ln w="38100" cap="flat" cmpd="sng" algn="ctr">
          <a:solidFill>
            <a:schemeClr val="accent5">
              <a:lumMod val="75000"/>
            </a:schemeClr>
          </a:solidFill>
          <a:prstDash val="solid"/>
        </a:ln>
        <a:effectLst/>
      </dsp:spPr>
      <dsp:style>
        <a:lnRef idx="2">
          <a:scrgbClr r="0" g="0" b="0"/>
        </a:lnRef>
        <a:fillRef idx="0">
          <a:scrgbClr r="0" g="0" b="0"/>
        </a:fillRef>
        <a:effectRef idx="0">
          <a:scrgbClr r="0" g="0" b="0"/>
        </a:effectRef>
        <a:fontRef idx="minor"/>
      </dsp:style>
    </dsp:sp>
    <dsp:sp modelId="{21E79419-CD06-4049-884A-F51267CC274D}">
      <dsp:nvSpPr>
        <dsp:cNvPr id="0" name=""/>
        <dsp:cNvSpPr/>
      </dsp:nvSpPr>
      <dsp:spPr>
        <a:xfrm>
          <a:off x="6263504" y="4262768"/>
          <a:ext cx="1818145" cy="1136341"/>
        </a:xfrm>
        <a:prstGeom prst="roundRect">
          <a:avLst>
            <a:gd name="adj" fmla="val 10000"/>
          </a:avLst>
        </a:prstGeom>
        <a:solidFill>
          <a:srgbClr val="33CCCC">
            <a:alpha val="90000"/>
          </a:srgbClr>
        </a:solidFill>
        <a:ln w="381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kern="1200" dirty="0" smtClean="0">
              <a:latin typeface="Verdana" pitchFamily="34" charset="0"/>
            </a:rPr>
            <a:t>Su PME lo elabora un equipo tripartito y tiene exigencias especiales.</a:t>
          </a:r>
          <a:endParaRPr lang="en-US" sz="1200" kern="1200" dirty="0">
            <a:latin typeface="Verdana" pitchFamily="34" charset="0"/>
          </a:endParaRPr>
        </a:p>
      </dsp:txBody>
      <dsp:txXfrm>
        <a:off x="6296786" y="4296050"/>
        <a:ext cx="1751581" cy="10697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00319-EF3B-49C1-BE0E-0524ADC43ADE}">
      <dsp:nvSpPr>
        <dsp:cNvPr id="0" name=""/>
        <dsp:cNvSpPr/>
      </dsp:nvSpPr>
      <dsp:spPr>
        <a:xfrm>
          <a:off x="939184" y="630"/>
          <a:ext cx="1352708" cy="524280"/>
        </a:xfrm>
        <a:prstGeom prst="chevron">
          <a:avLst/>
        </a:prstGeom>
        <a:solidFill>
          <a:srgbClr val="FF66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2008</a:t>
          </a:r>
          <a:endParaRPr lang="en-US" sz="2300" kern="1200" dirty="0">
            <a:latin typeface="Verdana" pitchFamily="34" charset="0"/>
          </a:endParaRPr>
        </a:p>
      </dsp:txBody>
      <dsp:txXfrm>
        <a:off x="1201324" y="630"/>
        <a:ext cx="828428" cy="524280"/>
      </dsp:txXfrm>
    </dsp:sp>
    <dsp:sp modelId="{C7C85ED5-7B67-4E7B-A453-A97F812C17B5}">
      <dsp:nvSpPr>
        <dsp:cNvPr id="0" name=""/>
        <dsp:cNvSpPr/>
      </dsp:nvSpPr>
      <dsp:spPr>
        <a:xfrm>
          <a:off x="2121502" y="45194"/>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4° Básico.</a:t>
          </a:r>
          <a:endParaRPr lang="en-US" sz="1100" kern="1200" dirty="0">
            <a:latin typeface="Verdana" pitchFamily="34" charset="0"/>
          </a:endParaRPr>
        </a:p>
      </dsp:txBody>
      <dsp:txXfrm>
        <a:off x="2339078" y="45194"/>
        <a:ext cx="652729" cy="435152"/>
      </dsp:txXfrm>
    </dsp:sp>
    <dsp:sp modelId="{B6BF7709-7360-4037-9819-DF6C22BB1D80}">
      <dsp:nvSpPr>
        <dsp:cNvPr id="0" name=""/>
        <dsp:cNvSpPr/>
      </dsp:nvSpPr>
      <dsp:spPr>
        <a:xfrm>
          <a:off x="939184" y="598310"/>
          <a:ext cx="1310700" cy="524280"/>
        </a:xfrm>
        <a:prstGeom prst="chevron">
          <a:avLst/>
        </a:prstGeom>
        <a:solidFill>
          <a:srgbClr val="FF66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2009</a:t>
          </a:r>
          <a:endParaRPr lang="en-US" sz="2300" kern="1200" dirty="0">
            <a:latin typeface="Verdana" pitchFamily="34" charset="0"/>
          </a:endParaRPr>
        </a:p>
      </dsp:txBody>
      <dsp:txXfrm>
        <a:off x="1201324" y="598310"/>
        <a:ext cx="786420" cy="524280"/>
      </dsp:txXfrm>
    </dsp:sp>
    <dsp:sp modelId="{70510857-7EC3-43E7-B9A3-8F03E8E4B3EC}">
      <dsp:nvSpPr>
        <dsp:cNvPr id="0" name=""/>
        <dsp:cNvSpPr/>
      </dsp:nvSpPr>
      <dsp:spPr>
        <a:xfrm>
          <a:off x="2079494" y="642874"/>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4° Básico.</a:t>
          </a:r>
          <a:endParaRPr lang="en-US" sz="1100" kern="1200" dirty="0">
            <a:latin typeface="Verdana" pitchFamily="34" charset="0"/>
          </a:endParaRPr>
        </a:p>
      </dsp:txBody>
      <dsp:txXfrm>
        <a:off x="2297070" y="642874"/>
        <a:ext cx="652729" cy="435152"/>
      </dsp:txXfrm>
    </dsp:sp>
    <dsp:sp modelId="{1AA3FEB9-111C-47A5-ABF2-09ECDBC5FF2E}">
      <dsp:nvSpPr>
        <dsp:cNvPr id="0" name=""/>
        <dsp:cNvSpPr/>
      </dsp:nvSpPr>
      <dsp:spPr>
        <a:xfrm>
          <a:off x="3015072" y="642874"/>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5° Básico</a:t>
          </a:r>
          <a:endParaRPr lang="en-US" sz="1100" kern="1200" dirty="0">
            <a:latin typeface="Verdana" pitchFamily="34" charset="0"/>
          </a:endParaRPr>
        </a:p>
      </dsp:txBody>
      <dsp:txXfrm>
        <a:off x="3232648" y="642874"/>
        <a:ext cx="652729" cy="435152"/>
      </dsp:txXfrm>
    </dsp:sp>
    <dsp:sp modelId="{FA20DCB3-12E0-44B5-A797-AEA417CA4F9A}">
      <dsp:nvSpPr>
        <dsp:cNvPr id="0" name=""/>
        <dsp:cNvSpPr/>
      </dsp:nvSpPr>
      <dsp:spPr>
        <a:xfrm>
          <a:off x="939184" y="1195989"/>
          <a:ext cx="1310700" cy="524280"/>
        </a:xfrm>
        <a:prstGeom prst="chevron">
          <a:avLst/>
        </a:prstGeom>
        <a:solidFill>
          <a:srgbClr val="FF66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2010</a:t>
          </a:r>
          <a:endParaRPr lang="en-US" sz="2300" kern="1200" dirty="0">
            <a:latin typeface="Verdana" pitchFamily="34" charset="0"/>
          </a:endParaRPr>
        </a:p>
      </dsp:txBody>
      <dsp:txXfrm>
        <a:off x="1201324" y="1195989"/>
        <a:ext cx="786420" cy="524280"/>
      </dsp:txXfrm>
    </dsp:sp>
    <dsp:sp modelId="{E4FD9038-F839-4347-A928-C61C8B7109B8}">
      <dsp:nvSpPr>
        <dsp:cNvPr id="0" name=""/>
        <dsp:cNvSpPr/>
      </dsp:nvSpPr>
      <dsp:spPr>
        <a:xfrm>
          <a:off x="2079494" y="1240553"/>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6° Básico.</a:t>
          </a:r>
          <a:endParaRPr lang="en-US" sz="1100" kern="1200" dirty="0">
            <a:latin typeface="Verdana" pitchFamily="34" charset="0"/>
          </a:endParaRPr>
        </a:p>
      </dsp:txBody>
      <dsp:txXfrm>
        <a:off x="2297070" y="1240553"/>
        <a:ext cx="652729" cy="435152"/>
      </dsp:txXfrm>
    </dsp:sp>
    <dsp:sp modelId="{FDD1C0B0-71FF-4894-9668-832C8B2A7904}">
      <dsp:nvSpPr>
        <dsp:cNvPr id="0" name=""/>
        <dsp:cNvSpPr/>
      </dsp:nvSpPr>
      <dsp:spPr>
        <a:xfrm>
          <a:off x="3015072" y="1240553"/>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5° Básico</a:t>
          </a:r>
          <a:endParaRPr lang="en-US" sz="1100" kern="1200" dirty="0">
            <a:latin typeface="Verdana" pitchFamily="34" charset="0"/>
          </a:endParaRPr>
        </a:p>
      </dsp:txBody>
      <dsp:txXfrm>
        <a:off x="3232648" y="1240553"/>
        <a:ext cx="652729" cy="435152"/>
      </dsp:txXfrm>
    </dsp:sp>
    <dsp:sp modelId="{40C89324-6A07-456C-876A-BF23B5140A65}">
      <dsp:nvSpPr>
        <dsp:cNvPr id="0" name=""/>
        <dsp:cNvSpPr/>
      </dsp:nvSpPr>
      <dsp:spPr>
        <a:xfrm>
          <a:off x="3950650" y="1240553"/>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6° Básico</a:t>
          </a:r>
          <a:endParaRPr lang="en-US" sz="1100" kern="1200" dirty="0">
            <a:latin typeface="Verdana" pitchFamily="34" charset="0"/>
          </a:endParaRPr>
        </a:p>
      </dsp:txBody>
      <dsp:txXfrm>
        <a:off x="4168226" y="1240553"/>
        <a:ext cx="652729" cy="435152"/>
      </dsp:txXfrm>
    </dsp:sp>
    <dsp:sp modelId="{8D088FCB-494A-4BE3-9A36-96839A9C0FE4}">
      <dsp:nvSpPr>
        <dsp:cNvPr id="0" name=""/>
        <dsp:cNvSpPr/>
      </dsp:nvSpPr>
      <dsp:spPr>
        <a:xfrm>
          <a:off x="939184" y="1793668"/>
          <a:ext cx="1310700" cy="524280"/>
        </a:xfrm>
        <a:prstGeom prst="chevron">
          <a:avLst/>
        </a:prstGeom>
        <a:solidFill>
          <a:srgbClr val="FF66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2011</a:t>
          </a:r>
          <a:endParaRPr lang="en-US" sz="2300" kern="1200" dirty="0">
            <a:latin typeface="Verdana" pitchFamily="34" charset="0"/>
          </a:endParaRPr>
        </a:p>
      </dsp:txBody>
      <dsp:txXfrm>
        <a:off x="1201324" y="1793668"/>
        <a:ext cx="786420" cy="524280"/>
      </dsp:txXfrm>
    </dsp:sp>
    <dsp:sp modelId="{40A07579-1426-4762-891B-B99CBC5228EC}">
      <dsp:nvSpPr>
        <dsp:cNvPr id="0" name=""/>
        <dsp:cNvSpPr/>
      </dsp:nvSpPr>
      <dsp:spPr>
        <a:xfrm>
          <a:off x="2079494" y="183823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7° Básico.</a:t>
          </a:r>
          <a:endParaRPr lang="en-US" sz="1100" kern="1200" dirty="0">
            <a:latin typeface="Verdana" pitchFamily="34" charset="0"/>
          </a:endParaRPr>
        </a:p>
      </dsp:txBody>
      <dsp:txXfrm>
        <a:off x="2297070" y="1838232"/>
        <a:ext cx="652729" cy="435152"/>
      </dsp:txXfrm>
    </dsp:sp>
    <dsp:sp modelId="{E8593183-2F9F-483E-A439-98DBC84CA9DC}">
      <dsp:nvSpPr>
        <dsp:cNvPr id="0" name=""/>
        <dsp:cNvSpPr/>
      </dsp:nvSpPr>
      <dsp:spPr>
        <a:xfrm>
          <a:off x="3015072" y="183823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5° Básico</a:t>
          </a:r>
          <a:endParaRPr lang="en-US" sz="1100" kern="1200" dirty="0">
            <a:latin typeface="Verdana" pitchFamily="34" charset="0"/>
          </a:endParaRPr>
        </a:p>
      </dsp:txBody>
      <dsp:txXfrm>
        <a:off x="3232648" y="1838232"/>
        <a:ext cx="652729" cy="435152"/>
      </dsp:txXfrm>
    </dsp:sp>
    <dsp:sp modelId="{FA36B756-4D19-4A2B-ACB7-93E0C95C6AB1}">
      <dsp:nvSpPr>
        <dsp:cNvPr id="0" name=""/>
        <dsp:cNvSpPr/>
      </dsp:nvSpPr>
      <dsp:spPr>
        <a:xfrm>
          <a:off x="3950650" y="183823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6° Básico</a:t>
          </a:r>
          <a:endParaRPr lang="en-US" sz="1100" kern="1200" dirty="0">
            <a:latin typeface="Verdana" pitchFamily="34" charset="0"/>
          </a:endParaRPr>
        </a:p>
      </dsp:txBody>
      <dsp:txXfrm>
        <a:off x="4168226" y="1838232"/>
        <a:ext cx="652729" cy="435152"/>
      </dsp:txXfrm>
    </dsp:sp>
    <dsp:sp modelId="{AF78F35A-8ECA-4740-91D2-642A583C54AD}">
      <dsp:nvSpPr>
        <dsp:cNvPr id="0" name=""/>
        <dsp:cNvSpPr/>
      </dsp:nvSpPr>
      <dsp:spPr>
        <a:xfrm>
          <a:off x="4886227" y="183823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7° Básico</a:t>
          </a:r>
          <a:endParaRPr lang="en-US" sz="1100" kern="1200" dirty="0">
            <a:latin typeface="Verdana" pitchFamily="34" charset="0"/>
          </a:endParaRPr>
        </a:p>
      </dsp:txBody>
      <dsp:txXfrm>
        <a:off x="5103803" y="1838232"/>
        <a:ext cx="652729" cy="435152"/>
      </dsp:txXfrm>
    </dsp:sp>
    <dsp:sp modelId="{692F523A-1FE2-4D9F-9E68-26D334779519}">
      <dsp:nvSpPr>
        <dsp:cNvPr id="0" name=""/>
        <dsp:cNvSpPr/>
      </dsp:nvSpPr>
      <dsp:spPr>
        <a:xfrm>
          <a:off x="939184" y="2391348"/>
          <a:ext cx="1310700" cy="524280"/>
        </a:xfrm>
        <a:prstGeom prst="chevron">
          <a:avLst/>
        </a:prstGeom>
        <a:solidFill>
          <a:srgbClr val="FF66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2012</a:t>
          </a:r>
          <a:endParaRPr lang="en-US" sz="2300" kern="1200" dirty="0">
            <a:latin typeface="Verdana" pitchFamily="34" charset="0"/>
          </a:endParaRPr>
        </a:p>
      </dsp:txBody>
      <dsp:txXfrm>
        <a:off x="1201324" y="2391348"/>
        <a:ext cx="786420" cy="524280"/>
      </dsp:txXfrm>
    </dsp:sp>
    <dsp:sp modelId="{929D87D5-0299-49B5-B5CC-C57DCFFC402C}">
      <dsp:nvSpPr>
        <dsp:cNvPr id="0" name=""/>
        <dsp:cNvSpPr/>
      </dsp:nvSpPr>
      <dsp:spPr>
        <a:xfrm>
          <a:off x="2079494" y="243591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Básico.</a:t>
          </a:r>
          <a:endParaRPr lang="en-US" sz="1100" kern="1200" dirty="0">
            <a:latin typeface="Verdana" pitchFamily="34" charset="0"/>
          </a:endParaRPr>
        </a:p>
      </dsp:txBody>
      <dsp:txXfrm>
        <a:off x="2297070" y="2435912"/>
        <a:ext cx="652729" cy="435152"/>
      </dsp:txXfrm>
    </dsp:sp>
    <dsp:sp modelId="{A034F266-7CA8-4022-9165-A592F61B2B99}">
      <dsp:nvSpPr>
        <dsp:cNvPr id="0" name=""/>
        <dsp:cNvSpPr/>
      </dsp:nvSpPr>
      <dsp:spPr>
        <a:xfrm>
          <a:off x="3015072" y="243591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5° Básico</a:t>
          </a:r>
          <a:endParaRPr lang="en-US" sz="1100" kern="1200" dirty="0">
            <a:latin typeface="Verdana" pitchFamily="34" charset="0"/>
          </a:endParaRPr>
        </a:p>
      </dsp:txBody>
      <dsp:txXfrm>
        <a:off x="3232648" y="2435912"/>
        <a:ext cx="652729" cy="435152"/>
      </dsp:txXfrm>
    </dsp:sp>
    <dsp:sp modelId="{2BC61505-28D1-45D9-9123-BBC766E88F3F}">
      <dsp:nvSpPr>
        <dsp:cNvPr id="0" name=""/>
        <dsp:cNvSpPr/>
      </dsp:nvSpPr>
      <dsp:spPr>
        <a:xfrm>
          <a:off x="3950650" y="2435912"/>
          <a:ext cx="1087881" cy="435152"/>
        </a:xfrm>
        <a:prstGeom prst="chevron">
          <a:avLst/>
        </a:prstGeom>
        <a:solidFill>
          <a:srgbClr val="FFCC00"/>
        </a:solidFill>
        <a:ln w="25400" cap="flat" cmpd="sng" algn="ctr">
          <a:solidFill>
            <a:srgbClr val="FFCC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6° Básico</a:t>
          </a:r>
          <a:endParaRPr lang="en-US" sz="1100" kern="1200" dirty="0">
            <a:latin typeface="Verdana" pitchFamily="34" charset="0"/>
          </a:endParaRPr>
        </a:p>
      </dsp:txBody>
      <dsp:txXfrm>
        <a:off x="4168226" y="2435912"/>
        <a:ext cx="652729" cy="435152"/>
      </dsp:txXfrm>
    </dsp:sp>
    <dsp:sp modelId="{F70D882F-2D3B-4FC7-A588-B4A0763D85C2}">
      <dsp:nvSpPr>
        <dsp:cNvPr id="0" name=""/>
        <dsp:cNvSpPr/>
      </dsp:nvSpPr>
      <dsp:spPr>
        <a:xfrm>
          <a:off x="4886227" y="243591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7° Básico</a:t>
          </a:r>
          <a:endParaRPr lang="en-US" sz="1100" kern="1200" dirty="0">
            <a:latin typeface="Verdana" pitchFamily="34" charset="0"/>
          </a:endParaRPr>
        </a:p>
      </dsp:txBody>
      <dsp:txXfrm>
        <a:off x="5103803" y="2435912"/>
        <a:ext cx="652729" cy="435152"/>
      </dsp:txXfrm>
    </dsp:sp>
    <dsp:sp modelId="{F0BD7B2B-EC1A-44EB-A400-946D906239B3}">
      <dsp:nvSpPr>
        <dsp:cNvPr id="0" name=""/>
        <dsp:cNvSpPr/>
      </dsp:nvSpPr>
      <dsp:spPr>
        <a:xfrm>
          <a:off x="5821805" y="2435912"/>
          <a:ext cx="1087881" cy="435152"/>
        </a:xfrm>
        <a:prstGeom prst="chevron">
          <a:avLst/>
        </a:prstGeom>
        <a:solidFill>
          <a:srgbClr val="FFCC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8° Básico</a:t>
          </a:r>
          <a:endParaRPr lang="en-US" sz="1100" kern="1200" dirty="0">
            <a:latin typeface="Verdana" pitchFamily="34" charset="0"/>
          </a:endParaRPr>
        </a:p>
      </dsp:txBody>
      <dsp:txXfrm>
        <a:off x="6039381" y="2435912"/>
        <a:ext cx="652729" cy="435152"/>
      </dsp:txXfrm>
    </dsp:sp>
    <dsp:sp modelId="{B2E7B7F0-2B18-4672-8360-289C542F7163}">
      <dsp:nvSpPr>
        <dsp:cNvPr id="0" name=""/>
        <dsp:cNvSpPr/>
      </dsp:nvSpPr>
      <dsp:spPr>
        <a:xfrm>
          <a:off x="939184" y="2989027"/>
          <a:ext cx="1310700" cy="524280"/>
        </a:xfrm>
        <a:prstGeom prst="chevron">
          <a:avLst/>
        </a:prstGeom>
        <a:solidFill>
          <a:srgbClr val="008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2013</a:t>
          </a:r>
          <a:endParaRPr lang="en-US" sz="2300" kern="1200" dirty="0">
            <a:latin typeface="Verdana" pitchFamily="34" charset="0"/>
          </a:endParaRPr>
        </a:p>
      </dsp:txBody>
      <dsp:txXfrm>
        <a:off x="1201324" y="2989027"/>
        <a:ext cx="786420" cy="524280"/>
      </dsp:txXfrm>
    </dsp:sp>
    <dsp:sp modelId="{72F6C699-B48F-4140-8517-BEB498779C4E}">
      <dsp:nvSpPr>
        <dsp:cNvPr id="0" name=""/>
        <dsp:cNvSpPr/>
      </dsp:nvSpPr>
      <dsp:spPr>
        <a:xfrm>
          <a:off x="2079494" y="3033591"/>
          <a:ext cx="1087881" cy="435152"/>
        </a:xfrm>
        <a:prstGeom prst="chevron">
          <a:avLst/>
        </a:prstGeom>
        <a:solidFill>
          <a:srgbClr val="92D05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Básico.</a:t>
          </a:r>
          <a:endParaRPr lang="en-US" sz="1100" kern="1200" dirty="0">
            <a:latin typeface="Verdana" pitchFamily="34" charset="0"/>
          </a:endParaRPr>
        </a:p>
      </dsp:txBody>
      <dsp:txXfrm>
        <a:off x="2297070" y="3033591"/>
        <a:ext cx="652729" cy="435152"/>
      </dsp:txXfrm>
    </dsp:sp>
    <dsp:sp modelId="{CE0211A1-7A99-42B7-B8CD-DA652DD846D3}">
      <dsp:nvSpPr>
        <dsp:cNvPr id="0" name=""/>
        <dsp:cNvSpPr/>
      </dsp:nvSpPr>
      <dsp:spPr>
        <a:xfrm>
          <a:off x="939184" y="3586706"/>
          <a:ext cx="1310700" cy="524280"/>
        </a:xfrm>
        <a:prstGeom prst="chevron">
          <a:avLst/>
        </a:prstGeom>
        <a:solidFill>
          <a:schemeClr val="accent5">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2014</a:t>
          </a:r>
          <a:endParaRPr lang="en-US" sz="2300" kern="1200" dirty="0">
            <a:latin typeface="Verdana" pitchFamily="34" charset="0"/>
          </a:endParaRPr>
        </a:p>
      </dsp:txBody>
      <dsp:txXfrm>
        <a:off x="1201324" y="3586706"/>
        <a:ext cx="786420" cy="524280"/>
      </dsp:txXfrm>
    </dsp:sp>
    <dsp:sp modelId="{90634C5E-26C2-4E9C-B058-D58E22E201F0}">
      <dsp:nvSpPr>
        <dsp:cNvPr id="0" name=""/>
        <dsp:cNvSpPr/>
      </dsp:nvSpPr>
      <dsp:spPr>
        <a:xfrm>
          <a:off x="2079494" y="3631270"/>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Básico.</a:t>
          </a:r>
          <a:endParaRPr lang="en-US" sz="1100" kern="1200" dirty="0">
            <a:latin typeface="Verdana" pitchFamily="34" charset="0"/>
          </a:endParaRPr>
        </a:p>
      </dsp:txBody>
      <dsp:txXfrm>
        <a:off x="2297070" y="3631270"/>
        <a:ext cx="652729" cy="435152"/>
      </dsp:txXfrm>
    </dsp:sp>
    <dsp:sp modelId="{462B479D-074E-4E93-AF71-1CF5D71D4783}">
      <dsp:nvSpPr>
        <dsp:cNvPr id="0" name=""/>
        <dsp:cNvSpPr/>
      </dsp:nvSpPr>
      <dsp:spPr>
        <a:xfrm>
          <a:off x="3015072" y="3631270"/>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1° Medio</a:t>
          </a:r>
          <a:endParaRPr lang="en-US" sz="1100" kern="1200" dirty="0">
            <a:latin typeface="Verdana" pitchFamily="34" charset="0"/>
          </a:endParaRPr>
        </a:p>
      </dsp:txBody>
      <dsp:txXfrm>
        <a:off x="3232648" y="3631270"/>
        <a:ext cx="652729" cy="435152"/>
      </dsp:txXfrm>
    </dsp:sp>
    <dsp:sp modelId="{8900EA1E-1655-4F13-A6D5-6998EEC92D42}">
      <dsp:nvSpPr>
        <dsp:cNvPr id="0" name=""/>
        <dsp:cNvSpPr/>
      </dsp:nvSpPr>
      <dsp:spPr>
        <a:xfrm>
          <a:off x="939184" y="4184386"/>
          <a:ext cx="1310700" cy="524280"/>
        </a:xfrm>
        <a:prstGeom prst="chevron">
          <a:avLst/>
        </a:prstGeom>
        <a:solidFill>
          <a:schemeClr val="accent5">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2015</a:t>
          </a:r>
          <a:endParaRPr lang="en-US" sz="2300" kern="1200" dirty="0">
            <a:latin typeface="Verdana" pitchFamily="34" charset="0"/>
          </a:endParaRPr>
        </a:p>
      </dsp:txBody>
      <dsp:txXfrm>
        <a:off x="1201324" y="4184386"/>
        <a:ext cx="786420" cy="524280"/>
      </dsp:txXfrm>
    </dsp:sp>
    <dsp:sp modelId="{7844E6FF-C3B0-4E8A-9386-A6A69BE5E319}">
      <dsp:nvSpPr>
        <dsp:cNvPr id="0" name=""/>
        <dsp:cNvSpPr/>
      </dsp:nvSpPr>
      <dsp:spPr>
        <a:xfrm>
          <a:off x="2079494" y="4228950"/>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Básico.</a:t>
          </a:r>
          <a:endParaRPr lang="en-US" sz="1100" kern="1200" dirty="0">
            <a:latin typeface="Verdana" pitchFamily="34" charset="0"/>
          </a:endParaRPr>
        </a:p>
      </dsp:txBody>
      <dsp:txXfrm>
        <a:off x="2297070" y="4228950"/>
        <a:ext cx="652729" cy="435152"/>
      </dsp:txXfrm>
    </dsp:sp>
    <dsp:sp modelId="{4B77F079-46AA-4F95-90A1-71D3D88E17C8}">
      <dsp:nvSpPr>
        <dsp:cNvPr id="0" name=""/>
        <dsp:cNvSpPr/>
      </dsp:nvSpPr>
      <dsp:spPr>
        <a:xfrm>
          <a:off x="3015072" y="4228950"/>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1° Medio</a:t>
          </a:r>
          <a:endParaRPr lang="en-US" sz="1100" kern="1200" dirty="0">
            <a:latin typeface="Verdana" pitchFamily="34" charset="0"/>
          </a:endParaRPr>
        </a:p>
      </dsp:txBody>
      <dsp:txXfrm>
        <a:off x="3232648" y="4228950"/>
        <a:ext cx="652729" cy="435152"/>
      </dsp:txXfrm>
    </dsp:sp>
    <dsp:sp modelId="{FAB33AB9-569A-42C9-BDB3-3DA52B237E7D}">
      <dsp:nvSpPr>
        <dsp:cNvPr id="0" name=""/>
        <dsp:cNvSpPr/>
      </dsp:nvSpPr>
      <dsp:spPr>
        <a:xfrm>
          <a:off x="3950650" y="4228950"/>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2° medio</a:t>
          </a:r>
          <a:endParaRPr lang="en-US" sz="1100" kern="1200" dirty="0">
            <a:latin typeface="Verdana" pitchFamily="34" charset="0"/>
          </a:endParaRPr>
        </a:p>
      </dsp:txBody>
      <dsp:txXfrm>
        <a:off x="4168226" y="4228950"/>
        <a:ext cx="652729" cy="435152"/>
      </dsp:txXfrm>
    </dsp:sp>
    <dsp:sp modelId="{EB072FA3-4851-4834-9198-9A6AB34C9752}">
      <dsp:nvSpPr>
        <dsp:cNvPr id="0" name=""/>
        <dsp:cNvSpPr/>
      </dsp:nvSpPr>
      <dsp:spPr>
        <a:xfrm>
          <a:off x="939184" y="4782065"/>
          <a:ext cx="1310700" cy="524280"/>
        </a:xfrm>
        <a:prstGeom prst="chevron">
          <a:avLst/>
        </a:prstGeom>
        <a:solidFill>
          <a:schemeClr val="accent5">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2016</a:t>
          </a:r>
          <a:endParaRPr lang="en-US" sz="2300" kern="1200" dirty="0">
            <a:latin typeface="Verdana" pitchFamily="34" charset="0"/>
          </a:endParaRPr>
        </a:p>
      </dsp:txBody>
      <dsp:txXfrm>
        <a:off x="1201324" y="4782065"/>
        <a:ext cx="786420" cy="524280"/>
      </dsp:txXfrm>
    </dsp:sp>
    <dsp:sp modelId="{55BBBF51-669E-4A09-B0D2-BF8ED64C5190}">
      <dsp:nvSpPr>
        <dsp:cNvPr id="0" name=""/>
        <dsp:cNvSpPr/>
      </dsp:nvSpPr>
      <dsp:spPr>
        <a:xfrm>
          <a:off x="2079494" y="4826629"/>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Básico.</a:t>
          </a:r>
          <a:endParaRPr lang="en-US" sz="1100" kern="1200" dirty="0">
            <a:latin typeface="Verdana" pitchFamily="34" charset="0"/>
          </a:endParaRPr>
        </a:p>
      </dsp:txBody>
      <dsp:txXfrm>
        <a:off x="2297070" y="4826629"/>
        <a:ext cx="652729" cy="435152"/>
      </dsp:txXfrm>
    </dsp:sp>
    <dsp:sp modelId="{F8199CB4-950E-485A-93D6-43E3F641AD14}">
      <dsp:nvSpPr>
        <dsp:cNvPr id="0" name=""/>
        <dsp:cNvSpPr/>
      </dsp:nvSpPr>
      <dsp:spPr>
        <a:xfrm>
          <a:off x="3015072" y="4826629"/>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1° Medio</a:t>
          </a:r>
          <a:endParaRPr lang="en-US" sz="1100" kern="1200" dirty="0">
            <a:latin typeface="Verdana" pitchFamily="34" charset="0"/>
          </a:endParaRPr>
        </a:p>
      </dsp:txBody>
      <dsp:txXfrm>
        <a:off x="3232648" y="4826629"/>
        <a:ext cx="652729" cy="435152"/>
      </dsp:txXfrm>
    </dsp:sp>
    <dsp:sp modelId="{ADE28AE6-3E10-4D08-9F93-31F8096ACFDB}">
      <dsp:nvSpPr>
        <dsp:cNvPr id="0" name=""/>
        <dsp:cNvSpPr/>
      </dsp:nvSpPr>
      <dsp:spPr>
        <a:xfrm>
          <a:off x="3950650" y="4826629"/>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2° Medio</a:t>
          </a:r>
          <a:endParaRPr lang="en-US" sz="1100" kern="1200" dirty="0">
            <a:latin typeface="Verdana" pitchFamily="34" charset="0"/>
          </a:endParaRPr>
        </a:p>
      </dsp:txBody>
      <dsp:txXfrm>
        <a:off x="4168226" y="4826629"/>
        <a:ext cx="652729" cy="435152"/>
      </dsp:txXfrm>
    </dsp:sp>
    <dsp:sp modelId="{A0487B55-D8B9-4BDC-A2E3-D55765FFEDCC}">
      <dsp:nvSpPr>
        <dsp:cNvPr id="0" name=""/>
        <dsp:cNvSpPr/>
      </dsp:nvSpPr>
      <dsp:spPr>
        <a:xfrm>
          <a:off x="4886227" y="4826629"/>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3° Medio</a:t>
          </a:r>
          <a:endParaRPr lang="en-US" sz="1100" kern="1200" dirty="0">
            <a:latin typeface="Verdana" pitchFamily="34" charset="0"/>
          </a:endParaRPr>
        </a:p>
      </dsp:txBody>
      <dsp:txXfrm>
        <a:off x="5103803" y="4826629"/>
        <a:ext cx="652729" cy="435152"/>
      </dsp:txXfrm>
    </dsp:sp>
    <dsp:sp modelId="{2E54279D-5E1E-4E1B-9273-5D97CF1DC4BA}">
      <dsp:nvSpPr>
        <dsp:cNvPr id="0" name=""/>
        <dsp:cNvSpPr/>
      </dsp:nvSpPr>
      <dsp:spPr>
        <a:xfrm>
          <a:off x="939184" y="5379744"/>
          <a:ext cx="1310700" cy="524280"/>
        </a:xfrm>
        <a:prstGeom prst="chevron">
          <a:avLst/>
        </a:prstGeom>
        <a:solidFill>
          <a:schemeClr val="accent5">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MX" sz="2300" kern="1200" dirty="0" smtClean="0">
              <a:latin typeface="Verdana" pitchFamily="34" charset="0"/>
            </a:rPr>
            <a:t>2017</a:t>
          </a:r>
          <a:endParaRPr lang="en-US" sz="2300" kern="1200" dirty="0">
            <a:latin typeface="Verdana" pitchFamily="34" charset="0"/>
          </a:endParaRPr>
        </a:p>
      </dsp:txBody>
      <dsp:txXfrm>
        <a:off x="1201324" y="5379744"/>
        <a:ext cx="786420" cy="524280"/>
      </dsp:txXfrm>
    </dsp:sp>
    <dsp:sp modelId="{767FCDE5-458F-4574-B4DD-F8B1ED4AC3FA}">
      <dsp:nvSpPr>
        <dsp:cNvPr id="0" name=""/>
        <dsp:cNvSpPr/>
      </dsp:nvSpPr>
      <dsp:spPr>
        <a:xfrm>
          <a:off x="2079494" y="5424308"/>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NT1 a 8° Medio.</a:t>
          </a:r>
          <a:endParaRPr lang="en-US" sz="1100" kern="1200" dirty="0">
            <a:latin typeface="Verdana" pitchFamily="34" charset="0"/>
          </a:endParaRPr>
        </a:p>
      </dsp:txBody>
      <dsp:txXfrm>
        <a:off x="2297070" y="5424308"/>
        <a:ext cx="652729" cy="435152"/>
      </dsp:txXfrm>
    </dsp:sp>
    <dsp:sp modelId="{64017673-9614-45B6-9542-DE49CEE6807F}">
      <dsp:nvSpPr>
        <dsp:cNvPr id="0" name=""/>
        <dsp:cNvSpPr/>
      </dsp:nvSpPr>
      <dsp:spPr>
        <a:xfrm>
          <a:off x="3015072" y="5424308"/>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1° Medio</a:t>
          </a:r>
          <a:endParaRPr lang="en-US" sz="1100" kern="1200" dirty="0">
            <a:latin typeface="Verdana" pitchFamily="34" charset="0"/>
          </a:endParaRPr>
        </a:p>
      </dsp:txBody>
      <dsp:txXfrm>
        <a:off x="3232648" y="5424308"/>
        <a:ext cx="652729" cy="435152"/>
      </dsp:txXfrm>
    </dsp:sp>
    <dsp:sp modelId="{F94A9594-5791-4D6C-AC61-50492620CA2F}">
      <dsp:nvSpPr>
        <dsp:cNvPr id="0" name=""/>
        <dsp:cNvSpPr/>
      </dsp:nvSpPr>
      <dsp:spPr>
        <a:xfrm>
          <a:off x="3950650" y="5424308"/>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2° Medio</a:t>
          </a:r>
          <a:endParaRPr lang="en-US" sz="1100" kern="1200" dirty="0">
            <a:latin typeface="Verdana" pitchFamily="34" charset="0"/>
          </a:endParaRPr>
        </a:p>
      </dsp:txBody>
      <dsp:txXfrm>
        <a:off x="4168226" y="5424308"/>
        <a:ext cx="652729" cy="435152"/>
      </dsp:txXfrm>
    </dsp:sp>
    <dsp:sp modelId="{D989B02A-6547-4A2D-A5B0-3CA9EC0F1109}">
      <dsp:nvSpPr>
        <dsp:cNvPr id="0" name=""/>
        <dsp:cNvSpPr/>
      </dsp:nvSpPr>
      <dsp:spPr>
        <a:xfrm>
          <a:off x="4886227" y="5424308"/>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3° Medio</a:t>
          </a:r>
          <a:endParaRPr lang="en-US" sz="1100" kern="1200" dirty="0">
            <a:latin typeface="Verdana" pitchFamily="34" charset="0"/>
          </a:endParaRPr>
        </a:p>
      </dsp:txBody>
      <dsp:txXfrm>
        <a:off x="5103803" y="5424308"/>
        <a:ext cx="652729" cy="435152"/>
      </dsp:txXfrm>
    </dsp:sp>
    <dsp:sp modelId="{68307E37-2FB9-44B5-92CF-D6D75E0C1EB2}">
      <dsp:nvSpPr>
        <dsp:cNvPr id="0" name=""/>
        <dsp:cNvSpPr/>
      </dsp:nvSpPr>
      <dsp:spPr>
        <a:xfrm>
          <a:off x="5821805" y="5424308"/>
          <a:ext cx="1087881" cy="435152"/>
        </a:xfrm>
        <a:prstGeom prst="chevron">
          <a:avLst/>
        </a:prstGeom>
        <a:solidFill>
          <a:schemeClr val="accent5">
            <a:lumMod val="7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latin typeface="Verdana" pitchFamily="34" charset="0"/>
            </a:rPr>
            <a:t>4° Medio</a:t>
          </a:r>
          <a:endParaRPr lang="en-US" sz="1100" kern="1200" dirty="0">
            <a:latin typeface="Verdana" pitchFamily="34" charset="0"/>
          </a:endParaRPr>
        </a:p>
      </dsp:txBody>
      <dsp:txXfrm>
        <a:off x="6039381" y="5424308"/>
        <a:ext cx="652729" cy="4351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F0568-F55C-4F91-AD5A-E5C0DADCA480}">
      <dsp:nvSpPr>
        <dsp:cNvPr id="0" name=""/>
        <dsp:cNvSpPr/>
      </dsp:nvSpPr>
      <dsp:spPr>
        <a:xfrm>
          <a:off x="0" y="147662"/>
          <a:ext cx="2814218" cy="5105274"/>
        </a:xfrm>
        <a:prstGeom prst="roundRect">
          <a:avLst>
            <a:gd name="adj" fmla="val 5000"/>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s-MX" sz="3100" kern="1200" dirty="0" smtClean="0"/>
            <a:t>Todos</a:t>
          </a:r>
          <a:endParaRPr lang="en-US" sz="3100" kern="1200" dirty="0"/>
        </a:p>
      </dsp:txBody>
      <dsp:txXfrm rot="16200000">
        <a:off x="-1811740" y="1959403"/>
        <a:ext cx="4186325" cy="562843"/>
      </dsp:txXfrm>
    </dsp:sp>
    <dsp:sp modelId="{27A9E576-0F38-4F9D-BCC9-3964BAD9B012}">
      <dsp:nvSpPr>
        <dsp:cNvPr id="0" name=""/>
        <dsp:cNvSpPr/>
      </dsp:nvSpPr>
      <dsp:spPr>
        <a:xfrm>
          <a:off x="562843" y="147662"/>
          <a:ext cx="2096593" cy="510527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lvl="0" algn="l" defTabSz="755650">
            <a:lnSpc>
              <a:spcPct val="90000"/>
            </a:lnSpc>
            <a:spcBef>
              <a:spcPct val="0"/>
            </a:spcBef>
            <a:spcAft>
              <a:spcPct val="35000"/>
            </a:spcAft>
          </a:pPr>
          <a:r>
            <a:rPr lang="es-MX" sz="1700" b="1" kern="1200" dirty="0" smtClean="0"/>
            <a:t>- Exentos de cualquier cobro obligatorio que condicione su postulación, ingreso o permanencia en el establecimiento.</a:t>
          </a:r>
          <a:endParaRPr lang="en-US" sz="1700" b="1" kern="1200" dirty="0"/>
        </a:p>
        <a:p>
          <a:pPr lvl="0" algn="l" defTabSz="755650">
            <a:lnSpc>
              <a:spcPct val="90000"/>
            </a:lnSpc>
            <a:spcBef>
              <a:spcPct val="0"/>
            </a:spcBef>
            <a:spcAft>
              <a:spcPct val="35000"/>
            </a:spcAft>
          </a:pPr>
          <a:r>
            <a:rPr lang="es-MX" sz="1700" b="1" kern="1200" dirty="0" smtClean="0"/>
            <a:t>- En el PME se deben contemplar medidas con especial énfasis en ellos.</a:t>
          </a:r>
          <a:endParaRPr lang="en-US" sz="1700" b="1" kern="1200" dirty="0"/>
        </a:p>
        <a:p>
          <a:pPr lvl="0" algn="l" defTabSz="755650">
            <a:lnSpc>
              <a:spcPct val="90000"/>
            </a:lnSpc>
            <a:spcBef>
              <a:spcPct val="0"/>
            </a:spcBef>
            <a:spcAft>
              <a:spcPct val="35000"/>
            </a:spcAft>
          </a:pPr>
          <a:r>
            <a:rPr lang="es-MX" sz="1700" b="1" kern="1200" dirty="0" smtClean="0"/>
            <a:t>- Tienen que establecer y cumplir, especialmente, las metas de efectividad del rendimiento académico.</a:t>
          </a:r>
          <a:endParaRPr lang="en-US" sz="1700" b="1" kern="1200" dirty="0"/>
        </a:p>
      </dsp:txBody>
      <dsp:txXfrm>
        <a:off x="562843" y="147662"/>
        <a:ext cx="2096593" cy="5105274"/>
      </dsp:txXfrm>
    </dsp:sp>
    <dsp:sp modelId="{243126E6-CF86-4D99-B954-0351CBD90501}">
      <dsp:nvSpPr>
        <dsp:cNvPr id="0" name=""/>
        <dsp:cNvSpPr/>
      </dsp:nvSpPr>
      <dsp:spPr>
        <a:xfrm>
          <a:off x="2913370" y="147662"/>
          <a:ext cx="2814218" cy="5105274"/>
        </a:xfrm>
        <a:prstGeom prst="roundRect">
          <a:avLst>
            <a:gd name="adj" fmla="val 5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s-MX" sz="3100" kern="1200" dirty="0" smtClean="0"/>
            <a:t>Emergentes</a:t>
          </a:r>
          <a:endParaRPr lang="en-US" sz="3100" kern="1200" dirty="0"/>
        </a:p>
      </dsp:txBody>
      <dsp:txXfrm rot="16200000">
        <a:off x="1101629" y="1959403"/>
        <a:ext cx="4186325" cy="562843"/>
      </dsp:txXfrm>
    </dsp:sp>
    <dsp:sp modelId="{31FCBDE4-5F75-415C-B0A1-007E6460BE3E}">
      <dsp:nvSpPr>
        <dsp:cNvPr id="0" name=""/>
        <dsp:cNvSpPr/>
      </dsp:nvSpPr>
      <dsp:spPr>
        <a:xfrm rot="5400000">
          <a:off x="2679430" y="2830057"/>
          <a:ext cx="496021" cy="422132"/>
        </a:xfrm>
        <a:prstGeom prst="flowChartExtract">
          <a:avLst/>
        </a:prstGeom>
        <a:solidFill>
          <a:srgbClr val="FFCC0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C6629CE1-BD2D-4E10-855C-1CAC170FAE66}">
      <dsp:nvSpPr>
        <dsp:cNvPr id="0" name=""/>
        <dsp:cNvSpPr/>
      </dsp:nvSpPr>
      <dsp:spPr>
        <a:xfrm>
          <a:off x="3476214" y="147662"/>
          <a:ext cx="2096593" cy="510527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lvl="0" algn="l" defTabSz="755650">
            <a:lnSpc>
              <a:spcPct val="90000"/>
            </a:lnSpc>
            <a:spcBef>
              <a:spcPct val="0"/>
            </a:spcBef>
            <a:spcAft>
              <a:spcPct val="35000"/>
            </a:spcAft>
          </a:pPr>
          <a:r>
            <a:rPr lang="es-MX" sz="1700" b="1" kern="1200" dirty="0" smtClean="0"/>
            <a:t>- Coordinar y articular acciones con las instituciones y redes de servicios sociales competentes para detectar, derivar y tratar problemas sicológicos, sociales y necesidades educativas especiales de los alumnos prioritarios.</a:t>
          </a:r>
          <a:endParaRPr lang="en-US" sz="1700" b="1" kern="1200" dirty="0"/>
        </a:p>
      </dsp:txBody>
      <dsp:txXfrm>
        <a:off x="3476214" y="147662"/>
        <a:ext cx="2096593" cy="5105274"/>
      </dsp:txXfrm>
    </dsp:sp>
    <dsp:sp modelId="{7C1793CA-C7AC-439F-BCB7-F22DB61FB283}">
      <dsp:nvSpPr>
        <dsp:cNvPr id="0" name=""/>
        <dsp:cNvSpPr/>
      </dsp:nvSpPr>
      <dsp:spPr>
        <a:xfrm>
          <a:off x="5826087" y="147662"/>
          <a:ext cx="2814218" cy="5105274"/>
        </a:xfrm>
        <a:prstGeom prst="roundRect">
          <a:avLst>
            <a:gd name="adj" fmla="val 5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s-MX" sz="3100" kern="1200" dirty="0" smtClean="0"/>
            <a:t>En Recuperación</a:t>
          </a:r>
          <a:endParaRPr lang="en-US" sz="3100" kern="1200" dirty="0"/>
        </a:p>
      </dsp:txBody>
      <dsp:txXfrm rot="16200000">
        <a:off x="4014346" y="1959403"/>
        <a:ext cx="4186325" cy="562843"/>
      </dsp:txXfrm>
    </dsp:sp>
    <dsp:sp modelId="{6437E1C5-1C17-43A2-84D9-3E941706EE36}">
      <dsp:nvSpPr>
        <dsp:cNvPr id="0" name=""/>
        <dsp:cNvSpPr/>
      </dsp:nvSpPr>
      <dsp:spPr>
        <a:xfrm rot="5400000">
          <a:off x="5592147" y="2830057"/>
          <a:ext cx="496021" cy="422132"/>
        </a:xfrm>
        <a:prstGeom prst="flowChartExtract">
          <a:avLst/>
        </a:prstGeom>
        <a:solidFill>
          <a:srgbClr val="FFCC0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2FE12950-C784-470E-B842-A74EB2C56A0E}">
      <dsp:nvSpPr>
        <dsp:cNvPr id="0" name=""/>
        <dsp:cNvSpPr/>
      </dsp:nvSpPr>
      <dsp:spPr>
        <a:xfrm>
          <a:off x="6388930" y="147662"/>
          <a:ext cx="2096593" cy="510527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lvl="0" algn="l" defTabSz="755650">
            <a:lnSpc>
              <a:spcPct val="90000"/>
            </a:lnSpc>
            <a:spcBef>
              <a:spcPct val="0"/>
            </a:spcBef>
            <a:spcAft>
              <a:spcPct val="35000"/>
            </a:spcAft>
          </a:pPr>
          <a:r>
            <a:rPr lang="es-MX" sz="1700" b="1" kern="1200" dirty="0" smtClean="0"/>
            <a:t>- Mejorar el rendimiento académico de los alumnos prioritarios para lograr los estándares nacionales de Emergentes en 4 años.</a:t>
          </a:r>
          <a:endParaRPr lang="en-US" sz="1700" b="1" kern="1200" dirty="0"/>
        </a:p>
      </dsp:txBody>
      <dsp:txXfrm>
        <a:off x="6388930" y="147662"/>
        <a:ext cx="2096593" cy="51052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7F700-03B9-4E47-909B-D2939B41CAC3}">
      <dsp:nvSpPr>
        <dsp:cNvPr id="0" name=""/>
        <dsp:cNvSpPr/>
      </dsp:nvSpPr>
      <dsp:spPr>
        <a:xfrm>
          <a:off x="2331847" y="1288901"/>
          <a:ext cx="504716" cy="91440"/>
        </a:xfrm>
        <a:custGeom>
          <a:avLst/>
          <a:gdLst/>
          <a:ahLst/>
          <a:cxnLst/>
          <a:rect l="0" t="0" r="0" b="0"/>
          <a:pathLst>
            <a:path>
              <a:moveTo>
                <a:pt x="0" y="45720"/>
              </a:moveTo>
              <a:lnTo>
                <a:pt x="504716" y="45720"/>
              </a:lnTo>
            </a:path>
          </a:pathLst>
        </a:custGeom>
        <a:noFill/>
        <a:ln w="76200" cap="flat" cmpd="sng" algn="ctr">
          <a:solidFill>
            <a:srgbClr val="FFCC00"/>
          </a:solidFill>
          <a:prstDash val="soli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70823" y="1331945"/>
        <a:ext cx="26765" cy="5353"/>
      </dsp:txXfrm>
    </dsp:sp>
    <dsp:sp modelId="{996CC07E-A703-42AA-A424-F2C9B6E46421}">
      <dsp:nvSpPr>
        <dsp:cNvPr id="0" name=""/>
        <dsp:cNvSpPr/>
      </dsp:nvSpPr>
      <dsp:spPr>
        <a:xfrm>
          <a:off x="6182" y="636382"/>
          <a:ext cx="2327464" cy="1396478"/>
        </a:xfrm>
        <a:prstGeom prst="rect">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Postulación</a:t>
          </a:r>
        </a:p>
        <a:p>
          <a:pPr lvl="0" algn="ctr" defTabSz="488950">
            <a:lnSpc>
              <a:spcPct val="90000"/>
            </a:lnSpc>
            <a:spcBef>
              <a:spcPct val="0"/>
            </a:spcBef>
            <a:spcAft>
              <a:spcPct val="35000"/>
            </a:spcAft>
          </a:pPr>
          <a:r>
            <a:rPr lang="es-MX" sz="1100" b="1" kern="1200" dirty="0" smtClean="0">
              <a:latin typeface="Verdana" pitchFamily="34" charset="0"/>
            </a:rPr>
            <a:t>Clasificación/Apelación</a:t>
          </a:r>
        </a:p>
        <a:p>
          <a:pPr lvl="0" algn="ctr" defTabSz="488950">
            <a:lnSpc>
              <a:spcPct val="90000"/>
            </a:lnSpc>
            <a:spcBef>
              <a:spcPct val="0"/>
            </a:spcBef>
            <a:spcAft>
              <a:spcPct val="35000"/>
            </a:spcAft>
          </a:pPr>
          <a:r>
            <a:rPr lang="es-MX" sz="1100" b="1" kern="1200" dirty="0" smtClean="0">
              <a:latin typeface="Verdana" pitchFamily="34" charset="0"/>
            </a:rPr>
            <a:t>Aceptar compromisos</a:t>
          </a:r>
        </a:p>
        <a:p>
          <a:pPr lvl="0" algn="ctr" defTabSz="488950">
            <a:lnSpc>
              <a:spcPct val="90000"/>
            </a:lnSpc>
            <a:spcBef>
              <a:spcPct val="0"/>
            </a:spcBef>
            <a:spcAft>
              <a:spcPct val="35000"/>
            </a:spcAft>
          </a:pPr>
          <a:r>
            <a:rPr lang="es-MX" sz="1100" b="1" kern="1200" dirty="0" smtClean="0">
              <a:latin typeface="Verdana" pitchFamily="34" charset="0"/>
            </a:rPr>
            <a:t>Firma Convenio</a:t>
          </a:r>
          <a:endParaRPr lang="en-US" sz="1100" kern="1200" dirty="0"/>
        </a:p>
      </dsp:txBody>
      <dsp:txXfrm>
        <a:off x="6182" y="636382"/>
        <a:ext cx="2327464" cy="1396478"/>
      </dsp:txXfrm>
    </dsp:sp>
    <dsp:sp modelId="{484A9D1F-7CD6-4F3C-84BE-AB57A0BFA3CC}">
      <dsp:nvSpPr>
        <dsp:cNvPr id="0" name=""/>
        <dsp:cNvSpPr/>
      </dsp:nvSpPr>
      <dsp:spPr>
        <a:xfrm>
          <a:off x="5194629" y="1288901"/>
          <a:ext cx="504716" cy="91440"/>
        </a:xfrm>
        <a:custGeom>
          <a:avLst/>
          <a:gdLst/>
          <a:ahLst/>
          <a:cxnLst/>
          <a:rect l="0" t="0" r="0" b="0"/>
          <a:pathLst>
            <a:path>
              <a:moveTo>
                <a:pt x="0" y="45720"/>
              </a:moveTo>
              <a:lnTo>
                <a:pt x="504716" y="45720"/>
              </a:lnTo>
            </a:path>
          </a:pathLst>
        </a:custGeom>
        <a:noFill/>
        <a:ln w="76200" cap="sq" cmpd="sng" algn="ctr">
          <a:solidFill>
            <a:srgbClr val="FFCC00"/>
          </a:solidFill>
          <a:prstDash val="solid"/>
          <a:roun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33604" y="1331945"/>
        <a:ext cx="26765" cy="5353"/>
      </dsp:txXfrm>
    </dsp:sp>
    <dsp:sp modelId="{AEED04B7-046C-4A1E-B111-E876CC20BE88}">
      <dsp:nvSpPr>
        <dsp:cNvPr id="0" name=""/>
        <dsp:cNvSpPr/>
      </dsp:nvSpPr>
      <dsp:spPr>
        <a:xfrm>
          <a:off x="2868964" y="636382"/>
          <a:ext cx="2327464" cy="1396478"/>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Incorporación</a:t>
          </a:r>
        </a:p>
        <a:p>
          <a:pPr lvl="0" algn="ctr" defTabSz="488950">
            <a:lnSpc>
              <a:spcPct val="90000"/>
            </a:lnSpc>
            <a:spcBef>
              <a:spcPct val="0"/>
            </a:spcBef>
            <a:spcAft>
              <a:spcPct val="35000"/>
            </a:spcAft>
          </a:pPr>
          <a:r>
            <a:rPr lang="es-MX" sz="1100" b="1" kern="1200" dirty="0" smtClean="0">
              <a:latin typeface="Verdana" pitchFamily="34" charset="0"/>
            </a:rPr>
            <a:t>Inicio Pago SEP</a:t>
          </a:r>
        </a:p>
        <a:p>
          <a:pPr lvl="0" algn="ctr" defTabSz="488950">
            <a:lnSpc>
              <a:spcPct val="90000"/>
            </a:lnSpc>
            <a:spcBef>
              <a:spcPct val="0"/>
            </a:spcBef>
            <a:spcAft>
              <a:spcPct val="35000"/>
            </a:spcAft>
          </a:pPr>
          <a:r>
            <a:rPr lang="es-MX" sz="1100" b="1" kern="1200" dirty="0" smtClean="0">
              <a:latin typeface="Verdana" pitchFamily="34" charset="0"/>
            </a:rPr>
            <a:t>Elaborar PME</a:t>
          </a:r>
        </a:p>
        <a:p>
          <a:pPr lvl="0" algn="ctr" defTabSz="488950">
            <a:lnSpc>
              <a:spcPct val="90000"/>
            </a:lnSpc>
            <a:spcBef>
              <a:spcPct val="0"/>
            </a:spcBef>
            <a:spcAft>
              <a:spcPct val="35000"/>
            </a:spcAft>
          </a:pPr>
          <a:r>
            <a:rPr lang="es-MX" sz="1100" b="1" kern="1200" dirty="0" smtClean="0">
              <a:latin typeface="Verdana" pitchFamily="34" charset="0"/>
            </a:rPr>
            <a:t>Cumplir Compromisos</a:t>
          </a:r>
        </a:p>
      </dsp:txBody>
      <dsp:txXfrm>
        <a:off x="2868964" y="636382"/>
        <a:ext cx="2327464" cy="1396478"/>
      </dsp:txXfrm>
    </dsp:sp>
    <dsp:sp modelId="{7419BA29-29B8-4631-9370-3FC626A8D61B}">
      <dsp:nvSpPr>
        <dsp:cNvPr id="0" name=""/>
        <dsp:cNvSpPr/>
      </dsp:nvSpPr>
      <dsp:spPr>
        <a:xfrm>
          <a:off x="1169915" y="2031061"/>
          <a:ext cx="5725563" cy="504716"/>
        </a:xfrm>
        <a:custGeom>
          <a:avLst/>
          <a:gdLst/>
          <a:ahLst/>
          <a:cxnLst/>
          <a:rect l="0" t="0" r="0" b="0"/>
          <a:pathLst>
            <a:path>
              <a:moveTo>
                <a:pt x="5725563" y="0"/>
              </a:moveTo>
              <a:lnTo>
                <a:pt x="5725563" y="269458"/>
              </a:lnTo>
              <a:lnTo>
                <a:pt x="0" y="269458"/>
              </a:lnTo>
              <a:lnTo>
                <a:pt x="0" y="504716"/>
              </a:lnTo>
            </a:path>
          </a:pathLst>
        </a:custGeom>
        <a:noFill/>
        <a:ln w="76200" cap="sq" cmpd="sng" algn="ctr">
          <a:solidFill>
            <a:srgbClr val="FFCC00"/>
          </a:solidFill>
          <a:prstDash val="solid"/>
          <a:roun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88933" y="2280743"/>
        <a:ext cx="287526" cy="5353"/>
      </dsp:txXfrm>
    </dsp:sp>
    <dsp:sp modelId="{56688573-0E93-430E-88BD-B5B06B9BE4C2}">
      <dsp:nvSpPr>
        <dsp:cNvPr id="0" name=""/>
        <dsp:cNvSpPr/>
      </dsp:nvSpPr>
      <dsp:spPr>
        <a:xfrm>
          <a:off x="5731746" y="636382"/>
          <a:ext cx="2327464" cy="1396478"/>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PME Año 1</a:t>
          </a:r>
        </a:p>
        <a:p>
          <a:pPr lvl="0" algn="ctr" defTabSz="488950">
            <a:lnSpc>
              <a:spcPct val="90000"/>
            </a:lnSpc>
            <a:spcBef>
              <a:spcPct val="0"/>
            </a:spcBef>
            <a:spcAft>
              <a:spcPct val="35000"/>
            </a:spcAft>
          </a:pPr>
          <a:r>
            <a:rPr lang="es-MX" sz="1100" b="1" kern="1200" dirty="0" smtClean="0">
              <a:latin typeface="Verdana" pitchFamily="34" charset="0"/>
            </a:rPr>
            <a:t>Diagnóstico / Metas</a:t>
          </a:r>
        </a:p>
        <a:p>
          <a:pPr lvl="0" algn="ctr" defTabSz="488950">
            <a:lnSpc>
              <a:spcPct val="90000"/>
            </a:lnSpc>
            <a:spcBef>
              <a:spcPct val="0"/>
            </a:spcBef>
            <a:spcAft>
              <a:spcPct val="35000"/>
            </a:spcAft>
          </a:pPr>
          <a:r>
            <a:rPr lang="es-MX" sz="1100" b="1" kern="1200" dirty="0" smtClean="0">
              <a:latin typeface="Verdana" pitchFamily="34" charset="0"/>
            </a:rPr>
            <a:t>Planificación</a:t>
          </a:r>
        </a:p>
        <a:p>
          <a:pPr lvl="0" algn="ctr" defTabSz="488950">
            <a:lnSpc>
              <a:spcPct val="90000"/>
            </a:lnSpc>
            <a:spcBef>
              <a:spcPct val="0"/>
            </a:spcBef>
            <a:spcAft>
              <a:spcPct val="35000"/>
            </a:spcAft>
          </a:pPr>
          <a:r>
            <a:rPr lang="es-MX" sz="1100" b="1" kern="1200" dirty="0" smtClean="0">
              <a:latin typeface="Verdana" pitchFamily="34" charset="0"/>
            </a:rPr>
            <a:t>Ejecución</a:t>
          </a:r>
        </a:p>
        <a:p>
          <a:pPr lvl="0" algn="ctr" defTabSz="488950">
            <a:lnSpc>
              <a:spcPct val="90000"/>
            </a:lnSpc>
            <a:spcBef>
              <a:spcPct val="0"/>
            </a:spcBef>
            <a:spcAft>
              <a:spcPct val="35000"/>
            </a:spcAft>
          </a:pPr>
          <a:r>
            <a:rPr lang="es-MX" sz="1100" b="1" kern="1200" dirty="0" smtClean="0">
              <a:latin typeface="Verdana" pitchFamily="34" charset="0"/>
            </a:rPr>
            <a:t>Evaluación</a:t>
          </a:r>
        </a:p>
        <a:p>
          <a:pPr lvl="0" algn="ctr" defTabSz="488950">
            <a:lnSpc>
              <a:spcPct val="90000"/>
            </a:lnSpc>
            <a:spcBef>
              <a:spcPct val="0"/>
            </a:spcBef>
            <a:spcAft>
              <a:spcPct val="35000"/>
            </a:spcAft>
          </a:pPr>
          <a:r>
            <a:rPr lang="es-MX" sz="1100" b="1" kern="1200" dirty="0" smtClean="0">
              <a:latin typeface="Verdana" pitchFamily="34" charset="0"/>
            </a:rPr>
            <a:t>Rendición de Cuentas</a:t>
          </a:r>
          <a:endParaRPr lang="en-US" sz="1100" b="1" kern="1200" dirty="0">
            <a:latin typeface="Verdana" pitchFamily="34" charset="0"/>
          </a:endParaRPr>
        </a:p>
      </dsp:txBody>
      <dsp:txXfrm>
        <a:off x="5731746" y="636382"/>
        <a:ext cx="2327464" cy="1396478"/>
      </dsp:txXfrm>
    </dsp:sp>
    <dsp:sp modelId="{DDF996D1-EDF3-4694-AE63-72147A175B55}">
      <dsp:nvSpPr>
        <dsp:cNvPr id="0" name=""/>
        <dsp:cNvSpPr/>
      </dsp:nvSpPr>
      <dsp:spPr>
        <a:xfrm>
          <a:off x="2331847" y="3220697"/>
          <a:ext cx="504716" cy="91440"/>
        </a:xfrm>
        <a:custGeom>
          <a:avLst/>
          <a:gdLst/>
          <a:ahLst/>
          <a:cxnLst/>
          <a:rect l="0" t="0" r="0" b="0"/>
          <a:pathLst>
            <a:path>
              <a:moveTo>
                <a:pt x="0" y="45720"/>
              </a:moveTo>
              <a:lnTo>
                <a:pt x="504716" y="45720"/>
              </a:lnTo>
            </a:path>
          </a:pathLst>
        </a:custGeom>
        <a:noFill/>
        <a:ln w="76200" cap="sq" cmpd="sng" algn="ctr">
          <a:solidFill>
            <a:srgbClr val="FFCC00"/>
          </a:solidFill>
          <a:prstDash val="solid"/>
          <a:roun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70823" y="3263740"/>
        <a:ext cx="26765" cy="5353"/>
      </dsp:txXfrm>
    </dsp:sp>
    <dsp:sp modelId="{31162C9E-87B8-4BDF-ABEE-BDC2E27BB929}">
      <dsp:nvSpPr>
        <dsp:cNvPr id="0" name=""/>
        <dsp:cNvSpPr/>
      </dsp:nvSpPr>
      <dsp:spPr>
        <a:xfrm>
          <a:off x="6182" y="2568178"/>
          <a:ext cx="2327464" cy="1396478"/>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PME Año 2</a:t>
          </a:r>
        </a:p>
        <a:p>
          <a:pPr lvl="0" algn="ctr" defTabSz="488950">
            <a:lnSpc>
              <a:spcPct val="90000"/>
            </a:lnSpc>
            <a:spcBef>
              <a:spcPct val="0"/>
            </a:spcBef>
            <a:spcAft>
              <a:spcPct val="35000"/>
            </a:spcAft>
          </a:pPr>
          <a:r>
            <a:rPr lang="es-MX" sz="1100" b="1" kern="1200" dirty="0" smtClean="0">
              <a:latin typeface="Verdana" pitchFamily="34" charset="0"/>
            </a:rPr>
            <a:t>Diagnóstico</a:t>
          </a:r>
        </a:p>
        <a:p>
          <a:pPr lvl="0" algn="ctr" defTabSz="488950">
            <a:lnSpc>
              <a:spcPct val="90000"/>
            </a:lnSpc>
            <a:spcBef>
              <a:spcPct val="0"/>
            </a:spcBef>
            <a:spcAft>
              <a:spcPct val="35000"/>
            </a:spcAft>
          </a:pPr>
          <a:r>
            <a:rPr lang="es-MX" sz="1100" b="1" kern="1200" dirty="0" smtClean="0">
              <a:latin typeface="Verdana" pitchFamily="34" charset="0"/>
            </a:rPr>
            <a:t>Planificación</a:t>
          </a:r>
        </a:p>
        <a:p>
          <a:pPr lvl="0" algn="ctr" defTabSz="488950">
            <a:lnSpc>
              <a:spcPct val="90000"/>
            </a:lnSpc>
            <a:spcBef>
              <a:spcPct val="0"/>
            </a:spcBef>
            <a:spcAft>
              <a:spcPct val="35000"/>
            </a:spcAft>
          </a:pPr>
          <a:r>
            <a:rPr lang="es-MX" sz="1100" b="1" kern="1200" dirty="0" smtClean="0">
              <a:latin typeface="Verdana" pitchFamily="34" charset="0"/>
            </a:rPr>
            <a:t>Ejecución</a:t>
          </a:r>
        </a:p>
        <a:p>
          <a:pPr lvl="0" algn="ctr" defTabSz="488950">
            <a:lnSpc>
              <a:spcPct val="90000"/>
            </a:lnSpc>
            <a:spcBef>
              <a:spcPct val="0"/>
            </a:spcBef>
            <a:spcAft>
              <a:spcPct val="35000"/>
            </a:spcAft>
          </a:pPr>
          <a:r>
            <a:rPr lang="es-MX" sz="1100" b="1" kern="1200" dirty="0" smtClean="0">
              <a:latin typeface="Verdana" pitchFamily="34" charset="0"/>
            </a:rPr>
            <a:t>Evaluación</a:t>
          </a:r>
        </a:p>
        <a:p>
          <a:pPr lvl="0" algn="ctr" defTabSz="488950">
            <a:lnSpc>
              <a:spcPct val="90000"/>
            </a:lnSpc>
            <a:spcBef>
              <a:spcPct val="0"/>
            </a:spcBef>
            <a:spcAft>
              <a:spcPct val="35000"/>
            </a:spcAft>
          </a:pPr>
          <a:r>
            <a:rPr lang="es-MX" sz="1100" b="1" kern="1200" dirty="0" smtClean="0">
              <a:latin typeface="Verdana" pitchFamily="34" charset="0"/>
            </a:rPr>
            <a:t>Rendición de Cuentas</a:t>
          </a:r>
          <a:endParaRPr lang="en-US" sz="1100" b="1" kern="1200" dirty="0">
            <a:latin typeface="Verdana" pitchFamily="34" charset="0"/>
          </a:endParaRPr>
        </a:p>
      </dsp:txBody>
      <dsp:txXfrm>
        <a:off x="6182" y="2568178"/>
        <a:ext cx="2327464" cy="1396478"/>
      </dsp:txXfrm>
    </dsp:sp>
    <dsp:sp modelId="{4B612360-E487-4DBB-A149-242D297DD2C6}">
      <dsp:nvSpPr>
        <dsp:cNvPr id="0" name=""/>
        <dsp:cNvSpPr/>
      </dsp:nvSpPr>
      <dsp:spPr>
        <a:xfrm>
          <a:off x="5194629" y="3220697"/>
          <a:ext cx="504716" cy="91440"/>
        </a:xfrm>
        <a:custGeom>
          <a:avLst/>
          <a:gdLst/>
          <a:ahLst/>
          <a:cxnLst/>
          <a:rect l="0" t="0" r="0" b="0"/>
          <a:pathLst>
            <a:path>
              <a:moveTo>
                <a:pt x="0" y="45720"/>
              </a:moveTo>
              <a:lnTo>
                <a:pt x="504716" y="45720"/>
              </a:lnTo>
            </a:path>
          </a:pathLst>
        </a:custGeom>
        <a:noFill/>
        <a:ln w="76200" cap="flat" cmpd="sng" algn="ctr">
          <a:solidFill>
            <a:srgbClr val="FFCC00"/>
          </a:solidFill>
          <a:prstDash val="soli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33604" y="3263740"/>
        <a:ext cx="26765" cy="5353"/>
      </dsp:txXfrm>
    </dsp:sp>
    <dsp:sp modelId="{72AC2A04-E1B4-4F99-8D0E-94C8D1BC9CC6}">
      <dsp:nvSpPr>
        <dsp:cNvPr id="0" name=""/>
        <dsp:cNvSpPr/>
      </dsp:nvSpPr>
      <dsp:spPr>
        <a:xfrm>
          <a:off x="2868964" y="2568178"/>
          <a:ext cx="2327464" cy="1396478"/>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PME Año 3</a:t>
          </a:r>
        </a:p>
        <a:p>
          <a:pPr lvl="0" algn="ctr" defTabSz="488950">
            <a:lnSpc>
              <a:spcPct val="90000"/>
            </a:lnSpc>
            <a:spcBef>
              <a:spcPct val="0"/>
            </a:spcBef>
            <a:spcAft>
              <a:spcPct val="35000"/>
            </a:spcAft>
          </a:pPr>
          <a:r>
            <a:rPr lang="es-MX" sz="1100" b="1" kern="1200" dirty="0" smtClean="0">
              <a:latin typeface="Verdana" pitchFamily="34" charset="0"/>
            </a:rPr>
            <a:t>Diagnóstico</a:t>
          </a:r>
        </a:p>
        <a:p>
          <a:pPr lvl="0" algn="ctr" defTabSz="488950">
            <a:lnSpc>
              <a:spcPct val="90000"/>
            </a:lnSpc>
            <a:spcBef>
              <a:spcPct val="0"/>
            </a:spcBef>
            <a:spcAft>
              <a:spcPct val="35000"/>
            </a:spcAft>
          </a:pPr>
          <a:r>
            <a:rPr lang="es-MX" sz="1100" b="1" kern="1200" dirty="0" smtClean="0">
              <a:latin typeface="Verdana" pitchFamily="34" charset="0"/>
            </a:rPr>
            <a:t>Planificación</a:t>
          </a:r>
        </a:p>
        <a:p>
          <a:pPr lvl="0" algn="ctr" defTabSz="488950">
            <a:lnSpc>
              <a:spcPct val="90000"/>
            </a:lnSpc>
            <a:spcBef>
              <a:spcPct val="0"/>
            </a:spcBef>
            <a:spcAft>
              <a:spcPct val="35000"/>
            </a:spcAft>
          </a:pPr>
          <a:r>
            <a:rPr lang="es-MX" sz="1100" b="1" kern="1200" dirty="0" smtClean="0">
              <a:latin typeface="Verdana" pitchFamily="34" charset="0"/>
            </a:rPr>
            <a:t>Ejecución</a:t>
          </a:r>
        </a:p>
        <a:p>
          <a:pPr lvl="0" algn="ctr" defTabSz="488950">
            <a:lnSpc>
              <a:spcPct val="90000"/>
            </a:lnSpc>
            <a:spcBef>
              <a:spcPct val="0"/>
            </a:spcBef>
            <a:spcAft>
              <a:spcPct val="35000"/>
            </a:spcAft>
          </a:pPr>
          <a:r>
            <a:rPr lang="es-MX" sz="1100" b="1" kern="1200" dirty="0" smtClean="0">
              <a:latin typeface="Verdana" pitchFamily="34" charset="0"/>
            </a:rPr>
            <a:t>Evaluación</a:t>
          </a:r>
        </a:p>
        <a:p>
          <a:pPr lvl="0" algn="ctr" defTabSz="488950">
            <a:lnSpc>
              <a:spcPct val="90000"/>
            </a:lnSpc>
            <a:spcBef>
              <a:spcPct val="0"/>
            </a:spcBef>
            <a:spcAft>
              <a:spcPct val="35000"/>
            </a:spcAft>
          </a:pPr>
          <a:r>
            <a:rPr lang="es-MX" sz="1100" b="1" kern="1200" dirty="0" smtClean="0">
              <a:latin typeface="Verdana" pitchFamily="34" charset="0"/>
            </a:rPr>
            <a:t>Rendición de Cuentas</a:t>
          </a:r>
        </a:p>
      </dsp:txBody>
      <dsp:txXfrm>
        <a:off x="2868964" y="2568178"/>
        <a:ext cx="2327464" cy="1396478"/>
      </dsp:txXfrm>
    </dsp:sp>
    <dsp:sp modelId="{07D0466C-FF93-414D-BCC8-955364A102ED}">
      <dsp:nvSpPr>
        <dsp:cNvPr id="0" name=""/>
        <dsp:cNvSpPr/>
      </dsp:nvSpPr>
      <dsp:spPr>
        <a:xfrm>
          <a:off x="1169915" y="3962856"/>
          <a:ext cx="5725563" cy="504716"/>
        </a:xfrm>
        <a:custGeom>
          <a:avLst/>
          <a:gdLst/>
          <a:ahLst/>
          <a:cxnLst/>
          <a:rect l="0" t="0" r="0" b="0"/>
          <a:pathLst>
            <a:path>
              <a:moveTo>
                <a:pt x="5725563" y="0"/>
              </a:moveTo>
              <a:lnTo>
                <a:pt x="5725563" y="269458"/>
              </a:lnTo>
              <a:lnTo>
                <a:pt x="0" y="269458"/>
              </a:lnTo>
              <a:lnTo>
                <a:pt x="0" y="504716"/>
              </a:lnTo>
            </a:path>
          </a:pathLst>
        </a:custGeom>
        <a:noFill/>
        <a:ln w="76200" cap="sq" cmpd="sng" algn="ctr">
          <a:solidFill>
            <a:srgbClr val="FFCC00"/>
          </a:solidFill>
          <a:prstDash val="solid"/>
          <a:roun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88933" y="4212538"/>
        <a:ext cx="287526" cy="5353"/>
      </dsp:txXfrm>
    </dsp:sp>
    <dsp:sp modelId="{21497491-33A5-4D0D-82BD-39CF7E2C8AF8}">
      <dsp:nvSpPr>
        <dsp:cNvPr id="0" name=""/>
        <dsp:cNvSpPr/>
      </dsp:nvSpPr>
      <dsp:spPr>
        <a:xfrm>
          <a:off x="5731746" y="2568178"/>
          <a:ext cx="2327464" cy="1396478"/>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PME Año 4</a:t>
          </a:r>
        </a:p>
        <a:p>
          <a:pPr lvl="0" algn="ctr" defTabSz="488950">
            <a:lnSpc>
              <a:spcPct val="90000"/>
            </a:lnSpc>
            <a:spcBef>
              <a:spcPct val="0"/>
            </a:spcBef>
            <a:spcAft>
              <a:spcPct val="35000"/>
            </a:spcAft>
          </a:pPr>
          <a:r>
            <a:rPr lang="es-MX" sz="1100" b="1" kern="1200" dirty="0" smtClean="0">
              <a:latin typeface="Verdana" pitchFamily="34" charset="0"/>
            </a:rPr>
            <a:t>Diagnóstico</a:t>
          </a:r>
        </a:p>
        <a:p>
          <a:pPr lvl="0" algn="ctr" defTabSz="488950">
            <a:lnSpc>
              <a:spcPct val="90000"/>
            </a:lnSpc>
            <a:spcBef>
              <a:spcPct val="0"/>
            </a:spcBef>
            <a:spcAft>
              <a:spcPct val="35000"/>
            </a:spcAft>
          </a:pPr>
          <a:r>
            <a:rPr lang="es-MX" sz="1100" b="1" kern="1200" dirty="0" smtClean="0">
              <a:latin typeface="Verdana" pitchFamily="34" charset="0"/>
            </a:rPr>
            <a:t>Planificación</a:t>
          </a:r>
        </a:p>
        <a:p>
          <a:pPr lvl="0" algn="ctr" defTabSz="488950">
            <a:lnSpc>
              <a:spcPct val="90000"/>
            </a:lnSpc>
            <a:spcBef>
              <a:spcPct val="0"/>
            </a:spcBef>
            <a:spcAft>
              <a:spcPct val="35000"/>
            </a:spcAft>
          </a:pPr>
          <a:r>
            <a:rPr lang="es-MX" sz="1100" b="1" kern="1200" dirty="0" smtClean="0">
              <a:latin typeface="Verdana" pitchFamily="34" charset="0"/>
            </a:rPr>
            <a:t>Ejecución</a:t>
          </a:r>
        </a:p>
        <a:p>
          <a:pPr lvl="0" algn="ctr" defTabSz="488950">
            <a:lnSpc>
              <a:spcPct val="90000"/>
            </a:lnSpc>
            <a:spcBef>
              <a:spcPct val="0"/>
            </a:spcBef>
            <a:spcAft>
              <a:spcPct val="35000"/>
            </a:spcAft>
          </a:pPr>
          <a:r>
            <a:rPr lang="es-MX" sz="1100" b="1" kern="1200" dirty="0" smtClean="0">
              <a:latin typeface="Verdana" pitchFamily="34" charset="0"/>
            </a:rPr>
            <a:t>Evaluación</a:t>
          </a:r>
        </a:p>
        <a:p>
          <a:pPr lvl="0" algn="ctr" defTabSz="488950">
            <a:lnSpc>
              <a:spcPct val="90000"/>
            </a:lnSpc>
            <a:spcBef>
              <a:spcPct val="0"/>
            </a:spcBef>
            <a:spcAft>
              <a:spcPct val="35000"/>
            </a:spcAft>
          </a:pPr>
          <a:r>
            <a:rPr lang="es-MX" sz="1100" b="1" kern="1200" dirty="0" smtClean="0">
              <a:latin typeface="Verdana" pitchFamily="34" charset="0"/>
            </a:rPr>
            <a:t>Rendición de Cuentas</a:t>
          </a:r>
          <a:endParaRPr lang="en-US" sz="1100" b="1" kern="1200" dirty="0">
            <a:latin typeface="Verdana" pitchFamily="34" charset="0"/>
          </a:endParaRPr>
        </a:p>
      </dsp:txBody>
      <dsp:txXfrm>
        <a:off x="5731746" y="2568178"/>
        <a:ext cx="2327464" cy="1396478"/>
      </dsp:txXfrm>
    </dsp:sp>
    <dsp:sp modelId="{BD74E39F-8F8E-4535-B2B8-509D3CE6013A}">
      <dsp:nvSpPr>
        <dsp:cNvPr id="0" name=""/>
        <dsp:cNvSpPr/>
      </dsp:nvSpPr>
      <dsp:spPr>
        <a:xfrm>
          <a:off x="2331847" y="5152493"/>
          <a:ext cx="504716" cy="91440"/>
        </a:xfrm>
        <a:custGeom>
          <a:avLst/>
          <a:gdLst/>
          <a:ahLst/>
          <a:cxnLst/>
          <a:rect l="0" t="0" r="0" b="0"/>
          <a:pathLst>
            <a:path>
              <a:moveTo>
                <a:pt x="0" y="45720"/>
              </a:moveTo>
              <a:lnTo>
                <a:pt x="504716" y="45720"/>
              </a:lnTo>
            </a:path>
          </a:pathLst>
        </a:custGeom>
        <a:noFill/>
        <a:ln w="76200" cap="sq" cmpd="sng" algn="ctr">
          <a:solidFill>
            <a:srgbClr val="FFCC00"/>
          </a:solidFill>
          <a:prstDash val="solid"/>
          <a:tailEnd type="triangle" w="sm" len="sm"/>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70823" y="5195536"/>
        <a:ext cx="26765" cy="5353"/>
      </dsp:txXfrm>
    </dsp:sp>
    <dsp:sp modelId="{2D5AA0B7-BBAE-4545-875B-F69E68A0359E}">
      <dsp:nvSpPr>
        <dsp:cNvPr id="0" name=""/>
        <dsp:cNvSpPr/>
      </dsp:nvSpPr>
      <dsp:spPr>
        <a:xfrm>
          <a:off x="6182" y="4499973"/>
          <a:ext cx="2327464" cy="1396478"/>
        </a:xfrm>
        <a:prstGeom prst="rect">
          <a:avLst/>
        </a:prstGeom>
        <a:solidFill>
          <a:srgbClr val="FE45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Evaluación</a:t>
          </a:r>
        </a:p>
        <a:p>
          <a:pPr lvl="0" algn="ctr" defTabSz="488950">
            <a:lnSpc>
              <a:spcPct val="90000"/>
            </a:lnSpc>
            <a:spcBef>
              <a:spcPct val="0"/>
            </a:spcBef>
            <a:spcAft>
              <a:spcPct val="35000"/>
            </a:spcAft>
          </a:pPr>
          <a:r>
            <a:rPr lang="es-MX" sz="1100" b="1" kern="1200" dirty="0" smtClean="0">
              <a:latin typeface="Verdana" pitchFamily="34" charset="0"/>
            </a:rPr>
            <a:t>Cumplimiento de Metas PME y  otros Compromisos del Convenio</a:t>
          </a:r>
        </a:p>
      </dsp:txBody>
      <dsp:txXfrm>
        <a:off x="6182" y="4499973"/>
        <a:ext cx="2327464" cy="1396478"/>
      </dsp:txXfrm>
    </dsp:sp>
    <dsp:sp modelId="{6A5E7550-88D7-4E2D-8ECC-5BABEBDD57A9}">
      <dsp:nvSpPr>
        <dsp:cNvPr id="0" name=""/>
        <dsp:cNvSpPr/>
      </dsp:nvSpPr>
      <dsp:spPr>
        <a:xfrm>
          <a:off x="2868964" y="4499973"/>
          <a:ext cx="2327464" cy="1396478"/>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MX" sz="1100" b="1" kern="1200" dirty="0" smtClean="0">
              <a:latin typeface="Verdana" pitchFamily="34" charset="0"/>
            </a:rPr>
            <a:t>Renovación</a:t>
          </a:r>
        </a:p>
        <a:p>
          <a:pPr lvl="0" algn="ctr" defTabSz="488950">
            <a:lnSpc>
              <a:spcPct val="90000"/>
            </a:lnSpc>
            <a:spcBef>
              <a:spcPct val="0"/>
            </a:spcBef>
            <a:spcAft>
              <a:spcPct val="35000"/>
            </a:spcAft>
          </a:pPr>
          <a:r>
            <a:rPr lang="es-MX" sz="1100" b="1" kern="1200" dirty="0" smtClean="0">
              <a:latin typeface="Verdana" pitchFamily="34" charset="0"/>
            </a:rPr>
            <a:t>Convenio</a:t>
          </a:r>
          <a:endParaRPr lang="en-US" sz="1100" b="1" kern="1200" dirty="0">
            <a:latin typeface="Verdana" pitchFamily="34" charset="0"/>
          </a:endParaRPr>
        </a:p>
      </dsp:txBody>
      <dsp:txXfrm>
        <a:off x="2868964" y="4499973"/>
        <a:ext cx="2327464" cy="13964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91371-1704-460F-B101-F802C0444B83}">
      <dsp:nvSpPr>
        <dsp:cNvPr id="0" name=""/>
        <dsp:cNvSpPr/>
      </dsp:nvSpPr>
      <dsp:spPr>
        <a:xfrm>
          <a:off x="3254761" y="307"/>
          <a:ext cx="4882142" cy="1484869"/>
        </a:xfrm>
        <a:prstGeom prst="rightArrow">
          <a:avLst>
            <a:gd name="adj1" fmla="val 75000"/>
            <a:gd name="adj2" fmla="val 50000"/>
          </a:avLst>
        </a:prstGeom>
        <a:solidFill>
          <a:srgbClr val="005FA1">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Currículum</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Liderazgo</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Convivencia</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Recursos</a:t>
          </a:r>
          <a:endParaRPr lang="en-US" sz="1600" kern="1200" dirty="0">
            <a:solidFill>
              <a:schemeClr val="bg1"/>
            </a:solidFill>
            <a:latin typeface="Verdana" pitchFamily="34" charset="0"/>
          </a:endParaRPr>
        </a:p>
      </dsp:txBody>
      <dsp:txXfrm>
        <a:off x="3254761" y="185916"/>
        <a:ext cx="4325316" cy="1113651"/>
      </dsp:txXfrm>
    </dsp:sp>
    <dsp:sp modelId="{FBA03FC4-0A6A-4CB4-A285-6B7317E51EF8}">
      <dsp:nvSpPr>
        <dsp:cNvPr id="0" name=""/>
        <dsp:cNvSpPr/>
      </dsp:nvSpPr>
      <dsp:spPr>
        <a:xfrm>
          <a:off x="0" y="117328"/>
          <a:ext cx="3254761" cy="1250827"/>
        </a:xfrm>
        <a:prstGeom prst="roundRect">
          <a:avLst/>
        </a:prstGeom>
        <a:solidFill>
          <a:srgbClr val="FE45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s-MX" sz="4800" kern="1200" dirty="0" smtClean="0"/>
            <a:t>Áreas</a:t>
          </a:r>
          <a:endParaRPr lang="en-US" sz="4800" kern="1200" dirty="0"/>
        </a:p>
      </dsp:txBody>
      <dsp:txXfrm>
        <a:off x="61060" y="178388"/>
        <a:ext cx="3132641" cy="1128707"/>
      </dsp:txXfrm>
    </dsp:sp>
    <dsp:sp modelId="{B55DA9A5-F2BD-457F-96DD-A8D13D6EC466}">
      <dsp:nvSpPr>
        <dsp:cNvPr id="0" name=""/>
        <dsp:cNvSpPr/>
      </dsp:nvSpPr>
      <dsp:spPr>
        <a:xfrm>
          <a:off x="3254761" y="1649163"/>
          <a:ext cx="4882142" cy="1488936"/>
        </a:xfrm>
        <a:prstGeom prst="rightArrow">
          <a:avLst>
            <a:gd name="adj1" fmla="val 75000"/>
            <a:gd name="adj2" fmla="val 50000"/>
          </a:avLst>
        </a:prstGeom>
        <a:solidFill>
          <a:srgbClr val="005FA1">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Estándares Nacionales</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Efectividad (SIMCE)</a:t>
          </a:r>
          <a:endParaRPr lang="en-US" sz="1600" kern="1200" dirty="0">
            <a:solidFill>
              <a:schemeClr val="bg1"/>
            </a:solidFill>
            <a:latin typeface="Verdana" pitchFamily="34" charset="0"/>
          </a:endParaRPr>
        </a:p>
      </dsp:txBody>
      <dsp:txXfrm>
        <a:off x="3254761" y="1835280"/>
        <a:ext cx="4323791" cy="1116702"/>
      </dsp:txXfrm>
    </dsp:sp>
    <dsp:sp modelId="{8F2BB7FA-8E5A-4110-BED4-4D868D2462E3}">
      <dsp:nvSpPr>
        <dsp:cNvPr id="0" name=""/>
        <dsp:cNvSpPr/>
      </dsp:nvSpPr>
      <dsp:spPr>
        <a:xfrm>
          <a:off x="0" y="1762929"/>
          <a:ext cx="3254761" cy="1261404"/>
        </a:xfrm>
        <a:prstGeom prst="roundRect">
          <a:avLst/>
        </a:prstGeom>
        <a:solidFill>
          <a:srgbClr val="FE45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s-MX" sz="4800" kern="1200" dirty="0" smtClean="0"/>
            <a:t>Metas</a:t>
          </a:r>
          <a:endParaRPr lang="en-US" sz="4800" kern="1200" dirty="0"/>
        </a:p>
      </dsp:txBody>
      <dsp:txXfrm>
        <a:off x="61577" y="1824506"/>
        <a:ext cx="3131607" cy="1138250"/>
      </dsp:txXfrm>
    </dsp:sp>
    <dsp:sp modelId="{1F84D18F-21BF-4941-BDB4-5B079DA44354}">
      <dsp:nvSpPr>
        <dsp:cNvPr id="0" name=""/>
        <dsp:cNvSpPr/>
      </dsp:nvSpPr>
      <dsp:spPr>
        <a:xfrm>
          <a:off x="3255556" y="3302086"/>
          <a:ext cx="4877374" cy="2458246"/>
        </a:xfrm>
        <a:prstGeom prst="rightArrow">
          <a:avLst>
            <a:gd name="adj1" fmla="val 75000"/>
            <a:gd name="adj2" fmla="val 50000"/>
          </a:avLst>
        </a:prstGeom>
        <a:solidFill>
          <a:srgbClr val="005FA1">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Elaborado con la comunidad educativa</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Acciones desde NT1 a 8° Básico</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Énfasis en alumnos prioritarios</a:t>
          </a:r>
          <a:endParaRPr lang="en-US" sz="1600" kern="1200" dirty="0">
            <a:solidFill>
              <a:schemeClr val="bg1"/>
            </a:solidFill>
            <a:latin typeface="Verdana" pitchFamily="34" charset="0"/>
          </a:endParaRPr>
        </a:p>
        <a:p>
          <a:pPr marL="171450" lvl="1" indent="-171450" algn="l" defTabSz="711200">
            <a:lnSpc>
              <a:spcPct val="90000"/>
            </a:lnSpc>
            <a:spcBef>
              <a:spcPct val="0"/>
            </a:spcBef>
            <a:spcAft>
              <a:spcPct val="15000"/>
            </a:spcAft>
            <a:buChar char="••"/>
          </a:pPr>
          <a:r>
            <a:rPr lang="es-MX" sz="1600" kern="1200" dirty="0" smtClean="0">
              <a:solidFill>
                <a:schemeClr val="bg1"/>
              </a:solidFill>
              <a:latin typeface="Verdana" pitchFamily="34" charset="0"/>
            </a:rPr>
            <a:t>Asistencia técnico-pedagógica especial para alumnos con bajo rendimiento escolar</a:t>
          </a:r>
          <a:endParaRPr lang="en-US" sz="1600" kern="1200" dirty="0">
            <a:solidFill>
              <a:schemeClr val="bg1"/>
            </a:solidFill>
            <a:latin typeface="Verdana" pitchFamily="34" charset="0"/>
          </a:endParaRPr>
        </a:p>
      </dsp:txBody>
      <dsp:txXfrm>
        <a:off x="3255556" y="3609367"/>
        <a:ext cx="3955532" cy="1843684"/>
      </dsp:txXfrm>
    </dsp:sp>
    <dsp:sp modelId="{71FDC0A4-1D65-4ABB-B0CC-3F18E8F9CF0D}">
      <dsp:nvSpPr>
        <dsp:cNvPr id="0" name=""/>
        <dsp:cNvSpPr/>
      </dsp:nvSpPr>
      <dsp:spPr>
        <a:xfrm>
          <a:off x="3973" y="3528396"/>
          <a:ext cx="3251583" cy="2005626"/>
        </a:xfrm>
        <a:prstGeom prst="roundRect">
          <a:avLst/>
        </a:prstGeom>
        <a:solidFill>
          <a:srgbClr val="FE45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s-MX" sz="4800" kern="1200" dirty="0" smtClean="0"/>
            <a:t>Requisitos</a:t>
          </a:r>
          <a:endParaRPr lang="en-US" sz="4800" kern="1200" dirty="0"/>
        </a:p>
      </dsp:txBody>
      <dsp:txXfrm>
        <a:off x="101880" y="3626303"/>
        <a:ext cx="3055769" cy="18098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C8E69-41E7-4928-B0DA-D43FA2CC80C6}">
      <dsp:nvSpPr>
        <dsp:cNvPr id="0" name=""/>
        <dsp:cNvSpPr/>
      </dsp:nvSpPr>
      <dsp:spPr>
        <a:xfrm>
          <a:off x="0" y="89230"/>
          <a:ext cx="2177813" cy="846873"/>
        </a:xfrm>
        <a:prstGeom prst="chevron">
          <a:avLst/>
        </a:prstGeom>
        <a:solidFill>
          <a:srgbClr val="FF330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solidFill>
                <a:schemeClr val="bg1"/>
              </a:solidFill>
              <a:latin typeface="Arial Narrow" pitchFamily="34" charset="0"/>
            </a:rPr>
            <a:t>DIAGNÓSTICO INSTITUCIONAL</a:t>
          </a:r>
        </a:p>
      </dsp:txBody>
      <dsp:txXfrm>
        <a:off x="423437" y="89230"/>
        <a:ext cx="1330940" cy="846873"/>
      </dsp:txXfrm>
    </dsp:sp>
    <dsp:sp modelId="{3B25603E-FFAA-49DB-ADB9-4CE90C33FD37}">
      <dsp:nvSpPr>
        <dsp:cNvPr id="0" name=""/>
        <dsp:cNvSpPr/>
      </dsp:nvSpPr>
      <dsp:spPr>
        <a:xfrm>
          <a:off x="1958479" y="78611"/>
          <a:ext cx="2177813" cy="857492"/>
        </a:xfrm>
        <a:prstGeom prst="chevron">
          <a:avLst/>
        </a:prstGeom>
        <a:solidFill>
          <a:srgbClr val="FFCC0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solidFill>
                <a:schemeClr val="bg1"/>
              </a:solidFill>
              <a:latin typeface="Arial Narrow" pitchFamily="34" charset="0"/>
            </a:rPr>
            <a:t>ELABORACIÓN  DEL PME: METAS, OBJETIVOS  Y ACCIONES</a:t>
          </a:r>
        </a:p>
      </dsp:txBody>
      <dsp:txXfrm>
        <a:off x="2387225" y="78611"/>
        <a:ext cx="1320321" cy="857492"/>
      </dsp:txXfrm>
    </dsp:sp>
    <dsp:sp modelId="{8C34B150-575A-4CB8-9729-F1B66ED8AD73}">
      <dsp:nvSpPr>
        <dsp:cNvPr id="0" name=""/>
        <dsp:cNvSpPr/>
      </dsp:nvSpPr>
      <dsp:spPr>
        <a:xfrm>
          <a:off x="3918511" y="78602"/>
          <a:ext cx="2178597" cy="857501"/>
        </a:xfrm>
        <a:prstGeom prst="chevron">
          <a:avLst/>
        </a:prstGeom>
        <a:solidFill>
          <a:srgbClr val="00B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solidFill>
                <a:schemeClr val="bg1"/>
              </a:solidFill>
              <a:latin typeface="Arial Narrow" pitchFamily="34" charset="0"/>
            </a:rPr>
            <a:t>IMPLEMENTACIÓN</a:t>
          </a:r>
        </a:p>
      </dsp:txBody>
      <dsp:txXfrm>
        <a:off x="4347262" y="78602"/>
        <a:ext cx="1321096" cy="857501"/>
      </dsp:txXfrm>
    </dsp:sp>
    <dsp:sp modelId="{6DAD02D0-D0E1-4923-8AAE-2DBA5DE87D22}">
      <dsp:nvSpPr>
        <dsp:cNvPr id="0" name=""/>
        <dsp:cNvSpPr/>
      </dsp:nvSpPr>
      <dsp:spPr>
        <a:xfrm>
          <a:off x="5887579" y="78611"/>
          <a:ext cx="2177813" cy="857492"/>
        </a:xfrm>
        <a:prstGeom prst="chevron">
          <a:avLst/>
        </a:prstGeom>
        <a:solidFill>
          <a:srgbClr val="0066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solidFill>
                <a:schemeClr val="bg1"/>
              </a:solidFill>
              <a:latin typeface="Arial Narrow" pitchFamily="34" charset="0"/>
            </a:rPr>
            <a:t>EVALUACIÓN</a:t>
          </a:r>
        </a:p>
      </dsp:txBody>
      <dsp:txXfrm>
        <a:off x="6316325" y="78611"/>
        <a:ext cx="1320321" cy="8574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2FBD3-437F-4BD3-B401-E02B3A5D5EC5}">
      <dsp:nvSpPr>
        <dsp:cNvPr id="0" name=""/>
        <dsp:cNvSpPr/>
      </dsp:nvSpPr>
      <dsp:spPr>
        <a:xfrm>
          <a:off x="3136780" y="30335"/>
          <a:ext cx="1065176" cy="1065176"/>
        </a:xfrm>
        <a:prstGeom prst="rect">
          <a:avLst/>
        </a:prstGeom>
        <a:solidFill>
          <a:srgbClr val="FF3300"/>
        </a:solidFill>
        <a:ln w="25400">
          <a:solidFill>
            <a:schemeClr val="bg1"/>
          </a:solid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DIAGNÓSTICO INSTITUCIONAL</a:t>
          </a:r>
        </a:p>
      </dsp:txBody>
      <dsp:txXfrm>
        <a:off x="3136780" y="30335"/>
        <a:ext cx="1065176" cy="1065176"/>
      </dsp:txXfrm>
    </dsp:sp>
    <dsp:sp modelId="{5457DCCB-554B-4E04-8834-04DD75C5D58E}">
      <dsp:nvSpPr>
        <dsp:cNvPr id="0" name=""/>
        <dsp:cNvSpPr/>
      </dsp:nvSpPr>
      <dsp:spPr>
        <a:xfrm>
          <a:off x="632088" y="-361"/>
          <a:ext cx="3992407" cy="3992407"/>
        </a:xfrm>
        <a:prstGeom prst="circularArrow">
          <a:avLst>
            <a:gd name="adj1" fmla="val 5203"/>
            <a:gd name="adj2" fmla="val 336092"/>
            <a:gd name="adj3" fmla="val 21292514"/>
            <a:gd name="adj4" fmla="val 19766877"/>
            <a:gd name="adj5" fmla="val 6070"/>
          </a:avLst>
        </a:prstGeom>
        <a:solidFill>
          <a:srgbClr val="0000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F707E159-92E3-4818-B0E8-C6942B961780}">
      <dsp:nvSpPr>
        <dsp:cNvPr id="0" name=""/>
        <dsp:cNvSpPr/>
      </dsp:nvSpPr>
      <dsp:spPr>
        <a:xfrm>
          <a:off x="3780200" y="2010580"/>
          <a:ext cx="1065176" cy="1065176"/>
        </a:xfrm>
        <a:prstGeom prst="rect">
          <a:avLst/>
        </a:prstGeom>
        <a:solidFill>
          <a:srgbClr val="FFCC00"/>
        </a:solidFill>
        <a:ln w="25400">
          <a:solidFill>
            <a:schemeClr val="bg1"/>
          </a:solid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ESTABLECER METAS Y OBJETIVOS</a:t>
          </a:r>
        </a:p>
      </dsp:txBody>
      <dsp:txXfrm>
        <a:off x="3780200" y="2010580"/>
        <a:ext cx="1065176" cy="1065176"/>
      </dsp:txXfrm>
    </dsp:sp>
    <dsp:sp modelId="{4D149DD8-62D3-43AE-9C31-354815238F5B}">
      <dsp:nvSpPr>
        <dsp:cNvPr id="0" name=""/>
        <dsp:cNvSpPr/>
      </dsp:nvSpPr>
      <dsp:spPr>
        <a:xfrm>
          <a:off x="632088" y="-361"/>
          <a:ext cx="3992407" cy="3992407"/>
        </a:xfrm>
        <a:prstGeom prst="circularArrow">
          <a:avLst>
            <a:gd name="adj1" fmla="val 5203"/>
            <a:gd name="adj2" fmla="val 336092"/>
            <a:gd name="adj3" fmla="val 4013943"/>
            <a:gd name="adj4" fmla="val 2254126"/>
            <a:gd name="adj5" fmla="val 6070"/>
          </a:avLst>
        </a:prstGeom>
        <a:solidFill>
          <a:srgbClr val="0000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EA31CA25-0CB1-44EA-97F3-142735AA0132}">
      <dsp:nvSpPr>
        <dsp:cNvPr id="0" name=""/>
        <dsp:cNvSpPr/>
      </dsp:nvSpPr>
      <dsp:spPr>
        <a:xfrm>
          <a:off x="2095703" y="3234439"/>
          <a:ext cx="1065176" cy="1065176"/>
        </a:xfrm>
        <a:prstGeom prst="rect">
          <a:avLst/>
        </a:prstGeom>
        <a:solidFill>
          <a:srgbClr val="339933"/>
        </a:solidFill>
        <a:ln w="22225">
          <a:solidFill>
            <a:schemeClr val="bg1"/>
          </a:solid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PLANIFICAR ACCIONES</a:t>
          </a:r>
        </a:p>
      </dsp:txBody>
      <dsp:txXfrm>
        <a:off x="2095703" y="3234439"/>
        <a:ext cx="1065176" cy="1065176"/>
      </dsp:txXfrm>
    </dsp:sp>
    <dsp:sp modelId="{EEBA01F6-76DC-43CC-973F-4F5C73A3596A}">
      <dsp:nvSpPr>
        <dsp:cNvPr id="0" name=""/>
        <dsp:cNvSpPr/>
      </dsp:nvSpPr>
      <dsp:spPr>
        <a:xfrm>
          <a:off x="632088" y="-361"/>
          <a:ext cx="3992407" cy="3992407"/>
        </a:xfrm>
        <a:prstGeom prst="circularArrow">
          <a:avLst>
            <a:gd name="adj1" fmla="val 5203"/>
            <a:gd name="adj2" fmla="val 336092"/>
            <a:gd name="adj3" fmla="val 8209783"/>
            <a:gd name="adj4" fmla="val 6449965"/>
            <a:gd name="adj5" fmla="val 6070"/>
          </a:avLst>
        </a:prstGeom>
        <a:solidFill>
          <a:srgbClr val="0000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D3B17469-1531-4F77-899A-37A2F18A4121}">
      <dsp:nvSpPr>
        <dsp:cNvPr id="0" name=""/>
        <dsp:cNvSpPr/>
      </dsp:nvSpPr>
      <dsp:spPr>
        <a:xfrm>
          <a:off x="411206" y="2010580"/>
          <a:ext cx="1065176" cy="1065176"/>
        </a:xfrm>
        <a:prstGeom prst="rect">
          <a:avLst/>
        </a:prstGeom>
        <a:solidFill>
          <a:srgbClr val="00B0F0"/>
        </a:solidFill>
        <a:ln w="25400">
          <a:solidFill>
            <a:schemeClr val="bg1"/>
          </a:solid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IMPLEMENTACIÓN </a:t>
          </a:r>
        </a:p>
      </dsp:txBody>
      <dsp:txXfrm>
        <a:off x="411206" y="2010580"/>
        <a:ext cx="1065176" cy="1065176"/>
      </dsp:txXfrm>
    </dsp:sp>
    <dsp:sp modelId="{52936F33-8425-4906-98D8-5668EB1732F1}">
      <dsp:nvSpPr>
        <dsp:cNvPr id="0" name=""/>
        <dsp:cNvSpPr/>
      </dsp:nvSpPr>
      <dsp:spPr>
        <a:xfrm>
          <a:off x="632088" y="-361"/>
          <a:ext cx="3992407" cy="3992407"/>
        </a:xfrm>
        <a:prstGeom prst="circularArrow">
          <a:avLst>
            <a:gd name="adj1" fmla="val 5203"/>
            <a:gd name="adj2" fmla="val 336092"/>
            <a:gd name="adj3" fmla="val 12297031"/>
            <a:gd name="adj4" fmla="val 10771394"/>
            <a:gd name="adj5" fmla="val 6070"/>
          </a:avLst>
        </a:prstGeom>
        <a:solidFill>
          <a:srgbClr val="0000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67D5612E-0D21-4DBF-8497-DDAF7BEB5BA0}">
      <dsp:nvSpPr>
        <dsp:cNvPr id="0" name=""/>
        <dsp:cNvSpPr/>
      </dsp:nvSpPr>
      <dsp:spPr>
        <a:xfrm>
          <a:off x="1054626" y="30335"/>
          <a:ext cx="1065176" cy="1065176"/>
        </a:xfrm>
        <a:prstGeom prst="rect">
          <a:avLst/>
        </a:prstGeom>
        <a:solidFill>
          <a:srgbClr val="7030A0"/>
        </a:solidFill>
        <a:ln w="25400">
          <a:solidFill>
            <a:schemeClr val="bg1"/>
          </a:solid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MONITOREO</a:t>
          </a:r>
        </a:p>
      </dsp:txBody>
      <dsp:txXfrm>
        <a:off x="1054626" y="30335"/>
        <a:ext cx="1065176" cy="1065176"/>
      </dsp:txXfrm>
    </dsp:sp>
    <dsp:sp modelId="{3AC2E6C0-2104-42F3-9316-93640C753F3C}">
      <dsp:nvSpPr>
        <dsp:cNvPr id="0" name=""/>
        <dsp:cNvSpPr/>
      </dsp:nvSpPr>
      <dsp:spPr>
        <a:xfrm>
          <a:off x="632088" y="-361"/>
          <a:ext cx="3992407" cy="3992407"/>
        </a:xfrm>
        <a:prstGeom prst="circularArrow">
          <a:avLst>
            <a:gd name="adj1" fmla="val 5203"/>
            <a:gd name="adj2" fmla="val 336092"/>
            <a:gd name="adj3" fmla="val 16864934"/>
            <a:gd name="adj4" fmla="val 15198974"/>
            <a:gd name="adj5" fmla="val 6070"/>
          </a:avLst>
        </a:prstGeom>
        <a:solidFill>
          <a:srgbClr val="0000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0.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E3944A-ED72-4CFA-90F8-2C4EE5638B5A}" type="datetimeFigureOut">
              <a:rPr lang="es-ES" smtClean="0"/>
              <a:t>13/03/2013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13DEB-B59F-418A-A49F-867959B7D6D0}" type="slidenum">
              <a:rPr lang="es-ES" smtClean="0"/>
              <a:t>‹Nº›</a:t>
            </a:fld>
            <a:endParaRPr lang="es-ES"/>
          </a:p>
        </p:txBody>
      </p:sp>
    </p:spTree>
    <p:extLst>
      <p:ext uri="{BB962C8B-B14F-4D97-AF65-F5344CB8AC3E}">
        <p14:creationId xmlns:p14="http://schemas.microsoft.com/office/powerpoint/2010/main" val="2865196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6554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0631A17A-53B0-438C-8994-55963B9D83FB}" type="slidenum">
              <a:rPr lang="en-US" smtClean="0">
                <a:latin typeface="Calibri" pitchFamily="34" charset="0"/>
              </a:rPr>
              <a:pPr eaLnBrk="1" hangingPunct="1"/>
              <a:t>3</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6656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AD1EB82E-CAAB-4FF0-A0E9-9D66A66DCD28}" type="slidenum">
              <a:rPr lang="en-US" smtClean="0">
                <a:latin typeface="Calibri" pitchFamily="34" charset="0"/>
              </a:rPr>
              <a:pPr eaLnBrk="1" hangingPunct="1"/>
              <a:t>4</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D01C688-6852-4ACF-9F64-BEBD0827DBA2}" type="slidenum">
              <a:rPr lang="en-US">
                <a:solidFill>
                  <a:prstClr val="black"/>
                </a:solidFill>
                <a:latin typeface="Calibri" pitchFamily="34" charset="0"/>
              </a:rPr>
              <a:pPr eaLnBrk="1" hangingPunct="1"/>
              <a:t>6</a:t>
            </a:fld>
            <a:endParaRPr lang="en-US">
              <a:solidFill>
                <a:prstClr val="black"/>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6963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4ED15679-A10F-440B-8A39-17985B7ACC12}" type="slidenum">
              <a:rPr lang="en-US">
                <a:solidFill>
                  <a:prstClr val="black"/>
                </a:solidFill>
                <a:latin typeface="Calibri" pitchFamily="34" charset="0"/>
              </a:rPr>
              <a:pPr eaLnBrk="1" hangingPunct="1"/>
              <a:t>8</a:t>
            </a:fld>
            <a:endParaRPr lang="en-US">
              <a:solidFill>
                <a:prstClr val="black"/>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706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D2544984-ACDB-4885-A05E-01B799300466}" type="slidenum">
              <a:rPr lang="en-US">
                <a:solidFill>
                  <a:prstClr val="black"/>
                </a:solidFill>
                <a:latin typeface="Calibri" pitchFamily="34" charset="0"/>
              </a:rPr>
              <a:pPr eaLnBrk="1" hangingPunct="1"/>
              <a:t>9</a:t>
            </a:fld>
            <a:endParaRPr lang="en-US">
              <a:solidFill>
                <a:prstClr val="black"/>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ea typeface="ヒラギノ角ゴ Pro W3"/>
              <a:cs typeface="ヒラギノ角ゴ Pro W3"/>
            </a:endParaRPr>
          </a:p>
        </p:txBody>
      </p:sp>
      <p:sp>
        <p:nvSpPr>
          <p:cNvPr id="7168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CEB12DE0-C963-41F6-84D1-AA29BEA963AE}" type="slidenum">
              <a:rPr lang="en-US">
                <a:solidFill>
                  <a:prstClr val="black"/>
                </a:solidFill>
                <a:latin typeface="Calibri" pitchFamily="34" charset="0"/>
              </a:rPr>
              <a:pPr eaLnBrk="1" hangingPunct="1"/>
              <a:t>10</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C5119F05-1FFA-494F-95E4-74348E011EF2}" type="datetime1">
              <a:rPr lang="en-US">
                <a:solidFill>
                  <a:prstClr val="white"/>
                </a:solidFill>
              </a:rPr>
              <a:pPr defTabSz="457200" fontAlgn="base">
                <a:spcBef>
                  <a:spcPct val="0"/>
                </a:spcBef>
                <a:spcAft>
                  <a:spcPct val="0"/>
                </a:spcAft>
                <a:defRPr/>
              </a:pPr>
              <a:t>3/13/2013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7533C4EB-54B3-4CEF-B06D-EE3BE02F3D3E}"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20486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n-US"/>
          </a:p>
        </p:txBody>
      </p:sp>
      <p:sp>
        <p:nvSpPr>
          <p:cNvPr id="4" name="Slide Number Placeholder 4"/>
          <p:cNvSpPr>
            <a:spLocks noGrp="1"/>
          </p:cNvSpPr>
          <p:nvPr>
            <p:ph type="sldNum" sz="quarter" idx="11"/>
          </p:nvPr>
        </p:nvSpPr>
        <p:spPr/>
        <p:txBody>
          <a:bodyPr/>
          <a:lstStyle>
            <a:lvl1pPr>
              <a:defRPr/>
            </a:lvl1pPr>
          </a:lstStyle>
          <a:p>
            <a:pPr>
              <a:defRPr/>
            </a:pPr>
            <a:fld id="{80B67ED4-ABFA-45EE-8CAD-EE9ADEDFA252}" type="slidenum">
              <a:rPr lang="en-US"/>
              <a:pPr>
                <a:defRPr/>
              </a:pPr>
              <a:t>‹Nº›</a:t>
            </a:fld>
            <a:endParaRPr lang="en-US"/>
          </a:p>
        </p:txBody>
      </p:sp>
    </p:spTree>
    <p:extLst>
      <p:ext uri="{BB962C8B-B14F-4D97-AF65-F5344CB8AC3E}">
        <p14:creationId xmlns:p14="http://schemas.microsoft.com/office/powerpoint/2010/main" val="1479448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Slide Number Placeholder 3"/>
          <p:cNvSpPr>
            <a:spLocks noGrp="1"/>
          </p:cNvSpPr>
          <p:nvPr>
            <p:ph type="sldNum" sz="quarter" idx="11"/>
          </p:nvPr>
        </p:nvSpPr>
        <p:spPr/>
        <p:txBody>
          <a:bodyPr/>
          <a:lstStyle>
            <a:lvl1pPr>
              <a:defRPr/>
            </a:lvl1pPr>
          </a:lstStyle>
          <a:p>
            <a:pPr>
              <a:defRPr/>
            </a:pPr>
            <a:fld id="{87A6A1A8-73CD-481E-B054-C86FCA0D3759}" type="slidenum">
              <a:rPr lang="en-US"/>
              <a:pPr>
                <a:defRPr/>
              </a:pPr>
              <a:t>‹Nº›</a:t>
            </a:fld>
            <a:endParaRPr lang="en-US"/>
          </a:p>
        </p:txBody>
      </p:sp>
    </p:spTree>
    <p:extLst>
      <p:ext uri="{BB962C8B-B14F-4D97-AF65-F5344CB8AC3E}">
        <p14:creationId xmlns:p14="http://schemas.microsoft.com/office/powerpoint/2010/main" val="852028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n-US"/>
          </a:p>
        </p:txBody>
      </p:sp>
      <p:sp>
        <p:nvSpPr>
          <p:cNvPr id="6" name="Slide Number Placeholder 6"/>
          <p:cNvSpPr>
            <a:spLocks noGrp="1"/>
          </p:cNvSpPr>
          <p:nvPr>
            <p:ph type="sldNum" sz="quarter" idx="11"/>
          </p:nvPr>
        </p:nvSpPr>
        <p:spPr/>
        <p:txBody>
          <a:bodyPr/>
          <a:lstStyle>
            <a:lvl1pPr>
              <a:defRPr/>
            </a:lvl1pPr>
          </a:lstStyle>
          <a:p>
            <a:pPr>
              <a:defRPr/>
            </a:pPr>
            <a:fld id="{CDEB778B-DF98-4713-A8FA-BE402FEB1185}" type="slidenum">
              <a:rPr lang="en-US"/>
              <a:pPr>
                <a:defRPr/>
              </a:pPr>
              <a:t>‹Nº›</a:t>
            </a:fld>
            <a:endParaRPr lang="en-US"/>
          </a:p>
        </p:txBody>
      </p:sp>
    </p:spTree>
    <p:extLst>
      <p:ext uri="{BB962C8B-B14F-4D97-AF65-F5344CB8AC3E}">
        <p14:creationId xmlns:p14="http://schemas.microsoft.com/office/powerpoint/2010/main" val="3139826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n-US"/>
          </a:p>
        </p:txBody>
      </p:sp>
      <p:sp>
        <p:nvSpPr>
          <p:cNvPr id="6" name="Slide Number Placeholder 6"/>
          <p:cNvSpPr>
            <a:spLocks noGrp="1"/>
          </p:cNvSpPr>
          <p:nvPr>
            <p:ph type="sldNum" sz="quarter" idx="11"/>
          </p:nvPr>
        </p:nvSpPr>
        <p:spPr/>
        <p:txBody>
          <a:bodyPr/>
          <a:lstStyle>
            <a:lvl1pPr>
              <a:defRPr/>
            </a:lvl1pPr>
          </a:lstStyle>
          <a:p>
            <a:pPr>
              <a:defRPr/>
            </a:pPr>
            <a:fld id="{38443DBE-BEC9-43E5-A1D2-1109A4518FA1}" type="slidenum">
              <a:rPr lang="en-US"/>
              <a:pPr>
                <a:defRPr/>
              </a:pPr>
              <a:t>‹Nº›</a:t>
            </a:fld>
            <a:endParaRPr lang="en-US"/>
          </a:p>
        </p:txBody>
      </p:sp>
    </p:spTree>
    <p:extLst>
      <p:ext uri="{BB962C8B-B14F-4D97-AF65-F5344CB8AC3E}">
        <p14:creationId xmlns:p14="http://schemas.microsoft.com/office/powerpoint/2010/main" val="1216195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EA18FE23-4577-4718-AE53-7185EC60AE8D}" type="slidenum">
              <a:rPr lang="en-US"/>
              <a:pPr>
                <a:defRPr/>
              </a:pPr>
              <a:t>‹Nº›</a:t>
            </a:fld>
            <a:endParaRPr lang="en-US"/>
          </a:p>
        </p:txBody>
      </p:sp>
    </p:spTree>
    <p:extLst>
      <p:ext uri="{BB962C8B-B14F-4D97-AF65-F5344CB8AC3E}">
        <p14:creationId xmlns:p14="http://schemas.microsoft.com/office/powerpoint/2010/main" val="3869772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E0EBEB8F-F75D-4A03-9ED9-0857C8D4519C}" type="slidenum">
              <a:rPr lang="en-US"/>
              <a:pPr>
                <a:defRPr/>
              </a:pPr>
              <a:t>‹Nº›</a:t>
            </a:fld>
            <a:endParaRPr lang="en-US"/>
          </a:p>
        </p:txBody>
      </p:sp>
    </p:spTree>
    <p:extLst>
      <p:ext uri="{BB962C8B-B14F-4D97-AF65-F5344CB8AC3E}">
        <p14:creationId xmlns:p14="http://schemas.microsoft.com/office/powerpoint/2010/main" val="91023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8C4257-76C1-4183-8603-94B4E0031563}" type="datetime1">
              <a:rPr lang="en-US">
                <a:solidFill>
                  <a:prstClr val="white"/>
                </a:solidFill>
              </a:rPr>
              <a:pPr defTabSz="457200" fontAlgn="base">
                <a:spcBef>
                  <a:spcPct val="0"/>
                </a:spcBef>
                <a:spcAft>
                  <a:spcPct val="0"/>
                </a:spcAft>
                <a:defRPr/>
              </a:pPr>
              <a:t>3/13/2013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00B1D78E-127D-4FA6-94E7-B16A8404E53A}"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54256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1EB949C-DB46-46D7-934E-92842F256A14}" type="datetime1">
              <a:rPr lang="en-US">
                <a:solidFill>
                  <a:prstClr val="white"/>
                </a:solidFill>
              </a:rPr>
              <a:pPr defTabSz="457200" fontAlgn="base">
                <a:spcBef>
                  <a:spcPct val="0"/>
                </a:spcBef>
                <a:spcAft>
                  <a:spcPct val="0"/>
                </a:spcAft>
                <a:defRPr/>
              </a:pPr>
              <a:t>3/13/2013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BEE4E06-7C64-409C-8106-CDC46A563335}"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48696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F6A222F2-1B62-4E58-9AC7-A5E68D82B92F}" type="datetime1">
              <a:rPr lang="en-US">
                <a:solidFill>
                  <a:prstClr val="white"/>
                </a:solidFill>
              </a:rPr>
              <a:pPr defTabSz="457200" fontAlgn="base">
                <a:spcBef>
                  <a:spcPct val="0"/>
                </a:spcBef>
                <a:spcAft>
                  <a:spcPct val="0"/>
                </a:spcAft>
                <a:defRPr/>
              </a:pPr>
              <a:t>3/13/2013</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n-US">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43A786F7-0B05-49EC-8EA0-3A09055618DE}"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39900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613F4E3-C2FF-499B-BF2D-D548E84E0B0A}" type="datetime1">
              <a:rPr lang="en-US">
                <a:solidFill>
                  <a:prstClr val="black"/>
                </a:solidFill>
              </a:rPr>
              <a:pPr defTabSz="457200" fontAlgn="base">
                <a:spcBef>
                  <a:spcPct val="0"/>
                </a:spcBef>
                <a:spcAft>
                  <a:spcPct val="0"/>
                </a:spcAft>
                <a:defRPr/>
              </a:pPr>
              <a:t>3/13/2013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BC9D9-9EF4-48A9-BDBF-A91FA6BD806F}" type="slidenum">
              <a:rPr lang="en-US"/>
              <a:pPr>
                <a:defRPr/>
              </a:pPr>
              <a:t>‹Nº›</a:t>
            </a:fld>
            <a:endParaRPr lang="en-US"/>
          </a:p>
        </p:txBody>
      </p:sp>
    </p:spTree>
    <p:extLst>
      <p:ext uri="{BB962C8B-B14F-4D97-AF65-F5344CB8AC3E}">
        <p14:creationId xmlns:p14="http://schemas.microsoft.com/office/powerpoint/2010/main" val="235853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CADBEC4-F602-440F-AB4B-949F67DB2344}" type="slidenum">
              <a:rPr lang="en-US"/>
              <a:pPr>
                <a:defRPr/>
              </a:pPr>
              <a:t>‹Nº›</a:t>
            </a:fld>
            <a:endParaRPr lang="en-US"/>
          </a:p>
        </p:txBody>
      </p:sp>
    </p:spTree>
    <p:extLst>
      <p:ext uri="{BB962C8B-B14F-4D97-AF65-F5344CB8AC3E}">
        <p14:creationId xmlns:p14="http://schemas.microsoft.com/office/powerpoint/2010/main" val="256301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4F0D7567-3A4C-4027-BF17-0CCFDCCA6525}" type="datetime1">
              <a:rPr lang="en-US">
                <a:solidFill>
                  <a:prstClr val="black"/>
                </a:solidFill>
              </a:rPr>
              <a:pPr defTabSz="457200" fontAlgn="base">
                <a:spcBef>
                  <a:spcPct val="0"/>
                </a:spcBef>
                <a:spcAft>
                  <a:spcPct val="0"/>
                </a:spcAft>
                <a:defRPr/>
              </a:pPr>
              <a:t>3/13/2013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53583A-7579-4F4E-B51C-CC7D032FFF35}" type="slidenum">
              <a:rPr lang="en-US"/>
              <a:pPr>
                <a:defRPr/>
              </a:pPr>
              <a:t>‹Nº›</a:t>
            </a:fld>
            <a:endParaRPr lang="en-US"/>
          </a:p>
        </p:txBody>
      </p:sp>
    </p:spTree>
    <p:extLst>
      <p:ext uri="{BB962C8B-B14F-4D97-AF65-F5344CB8AC3E}">
        <p14:creationId xmlns:p14="http://schemas.microsoft.com/office/powerpoint/2010/main" val="80405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FBB13C78-2407-4A43-ADD6-EA620EF6C14D}" type="datetime1">
              <a:rPr lang="en-US">
                <a:solidFill>
                  <a:prstClr val="black"/>
                </a:solidFill>
              </a:rPr>
              <a:pPr defTabSz="457200" fontAlgn="base">
                <a:spcBef>
                  <a:spcPct val="0"/>
                </a:spcBef>
                <a:spcAft>
                  <a:spcPct val="0"/>
                </a:spcAft>
                <a:defRPr/>
              </a:pPr>
              <a:t>3/13/2013</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FA94316-B45A-4717-ACBB-51AD5A6294CD}" type="slidenum">
              <a:rPr lang="en-US"/>
              <a:pPr>
                <a:defRPr/>
              </a:pPr>
              <a:t>‹Nº›</a:t>
            </a:fld>
            <a:endParaRPr lang="en-US"/>
          </a:p>
        </p:txBody>
      </p:sp>
    </p:spTree>
    <p:extLst>
      <p:ext uri="{BB962C8B-B14F-4D97-AF65-F5344CB8AC3E}">
        <p14:creationId xmlns:p14="http://schemas.microsoft.com/office/powerpoint/2010/main" val="10439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DF6EA025-A025-4DE7-9661-4FA2F22FFCDB}" type="datetime1">
              <a:rPr lang="en-US">
                <a:solidFill>
                  <a:prstClr val="black"/>
                </a:solidFill>
              </a:rPr>
              <a:pPr defTabSz="457200" fontAlgn="base">
                <a:spcBef>
                  <a:spcPct val="0"/>
                </a:spcBef>
                <a:spcAft>
                  <a:spcPct val="0"/>
                </a:spcAft>
                <a:defRPr/>
              </a:pPr>
              <a:t>3/13/2013</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DF502B82-BC25-4993-969F-CE02DB21C7AB}" type="slidenum">
              <a:rPr lang="en-US"/>
              <a:pPr>
                <a:defRPr/>
              </a:pPr>
              <a:t>‹Nº›</a:t>
            </a:fld>
            <a:endParaRPr lang="en-US"/>
          </a:p>
        </p:txBody>
      </p:sp>
    </p:spTree>
    <p:extLst>
      <p:ext uri="{BB962C8B-B14F-4D97-AF65-F5344CB8AC3E}">
        <p14:creationId xmlns:p14="http://schemas.microsoft.com/office/powerpoint/2010/main" val="28427997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Tree>
    <p:extLst>
      <p:ext uri="{BB962C8B-B14F-4D97-AF65-F5344CB8AC3E}">
        <p14:creationId xmlns:p14="http://schemas.microsoft.com/office/powerpoint/2010/main" val="25994668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ea typeface="ヒラギノ角ゴ Pro W3" charset="-128"/>
                <a:cs typeface="+mn-cs"/>
              </a:defRPr>
            </a:lvl1pPr>
          </a:lstStyle>
          <a:p>
            <a:pPr defTabSz="457200" fontAlgn="base">
              <a:spcBef>
                <a:spcPct val="0"/>
              </a:spcBef>
              <a:spcAft>
                <a:spcPct val="0"/>
              </a:spcAft>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defTabSz="457200" fontAlgn="base">
              <a:spcBef>
                <a:spcPct val="0"/>
              </a:spcBef>
              <a:spcAft>
                <a:spcPct val="0"/>
              </a:spcAft>
              <a:defRPr/>
            </a:pPr>
            <a:fld id="{8E3C62BA-CBB8-4633-8D95-C139C3198DF4}" type="slidenum">
              <a:rPr lang="en-US"/>
              <a:pPr defTabSz="457200" fontAlgn="base">
                <a:spcBef>
                  <a:spcPct val="0"/>
                </a:spcBef>
                <a:spcAft>
                  <a:spcPct val="0"/>
                </a:spcAft>
                <a:defRPr/>
              </a:pPr>
              <a:t>‹Nº›</a:t>
            </a:fld>
            <a:endParaRPr lang="en-US"/>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ES">
              <a:solidFill>
                <a:srgbClr val="FFFFFF"/>
              </a:solidFill>
              <a:ea typeface="ヒラギノ角ゴ Pro W3"/>
            </a:endParaRPr>
          </a:p>
        </p:txBody>
      </p:sp>
    </p:spTree>
    <p:extLst>
      <p:ext uri="{BB962C8B-B14F-4D97-AF65-F5344CB8AC3E}">
        <p14:creationId xmlns:p14="http://schemas.microsoft.com/office/powerpoint/2010/main" val="189958986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0" y="1628775"/>
            <a:ext cx="9144000" cy="1512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fontAlgn="base">
              <a:spcAft>
                <a:spcPct val="0"/>
              </a:spcAft>
            </a:pPr>
            <a:r>
              <a:rPr lang="es-MX" sz="3800" b="1" smtClean="0">
                <a:solidFill>
                  <a:srgbClr val="FFFFFF"/>
                </a:solidFill>
                <a:latin typeface="Verdana" pitchFamily="34" charset="0"/>
                <a:ea typeface="ヒラギノ角ゴ Pro W3"/>
                <a:cs typeface="ヒラギノ角ゴ Pro W3"/>
                <a:sym typeface="Verdana Bold"/>
              </a:rPr>
              <a:t>Subvención</a:t>
            </a:r>
            <a:br>
              <a:rPr lang="es-MX" sz="3800" b="1" smtClean="0">
                <a:solidFill>
                  <a:srgbClr val="FFFFFF"/>
                </a:solidFill>
                <a:latin typeface="Verdana" pitchFamily="34" charset="0"/>
                <a:ea typeface="ヒラギノ角ゴ Pro W3"/>
                <a:cs typeface="ヒラギノ角ゴ Pro W3"/>
                <a:sym typeface="Verdana Bold"/>
              </a:rPr>
            </a:br>
            <a:r>
              <a:rPr lang="es-MX" sz="3800" b="1" smtClean="0">
                <a:solidFill>
                  <a:srgbClr val="FFFFFF"/>
                </a:solidFill>
                <a:latin typeface="Verdana" pitchFamily="34" charset="0"/>
                <a:ea typeface="ヒラギノ角ゴ Pro W3"/>
                <a:cs typeface="ヒラギノ角ゴ Pro W3"/>
                <a:sym typeface="Verdana Bold"/>
              </a:rPr>
              <a:t>Escolar Preferencial</a:t>
            </a:r>
            <a:endParaRPr lang="es-ES_tradnl" sz="3800" b="1" smtClean="0">
              <a:solidFill>
                <a:srgbClr val="FFFFFF"/>
              </a:solidFill>
              <a:latin typeface="Verdana" pitchFamily="34" charset="0"/>
              <a:ea typeface="ヒラギノ角ゴ Pro W3"/>
              <a:cs typeface="ヒラギノ角ゴ Pro W3"/>
              <a:sym typeface="Verdana Bold"/>
            </a:endParaRPr>
          </a:p>
        </p:txBody>
      </p:sp>
    </p:spTree>
    <p:extLst>
      <p:ext uri="{BB962C8B-B14F-4D97-AF65-F5344CB8AC3E}">
        <p14:creationId xmlns:p14="http://schemas.microsoft.com/office/powerpoint/2010/main" val="343579358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029B149-CE7E-4F42-B586-1606F5AD3A2E}" type="slidenum">
              <a:rPr lang="en-US" smtClean="0">
                <a:solidFill>
                  <a:srgbClr val="898989"/>
                </a:solidFill>
                <a:latin typeface="Verdana" pitchFamily="34" charset="0"/>
              </a:rPr>
              <a:pPr eaLnBrk="1" hangingPunct="1"/>
              <a:t>10</a:t>
            </a:fld>
            <a:endParaRPr lang="en-US" smtClean="0">
              <a:solidFill>
                <a:srgbClr val="898989"/>
              </a:solidFill>
              <a:latin typeface="Verdana" pitchFamily="34" charset="0"/>
            </a:endParaRPr>
          </a:p>
        </p:txBody>
      </p:sp>
      <p:sp>
        <p:nvSpPr>
          <p:cNvPr id="43011"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43012"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Plan de Mejoramiento Educativo</a:t>
            </a:r>
          </a:p>
        </p:txBody>
      </p:sp>
      <p:graphicFrame>
        <p:nvGraphicFramePr>
          <p:cNvPr id="7" name="6 Diagrama"/>
          <p:cNvGraphicFramePr/>
          <p:nvPr/>
        </p:nvGraphicFramePr>
        <p:xfrm>
          <a:off x="251520" y="1196752"/>
          <a:ext cx="8065393" cy="936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7 Diagrama"/>
          <p:cNvGraphicFramePr/>
          <p:nvPr/>
        </p:nvGraphicFramePr>
        <p:xfrm>
          <a:off x="1763688" y="2420887"/>
          <a:ext cx="5256584" cy="430058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3015" name="8 Rectángulo"/>
          <p:cNvSpPr>
            <a:spLocks noChangeArrowheads="1"/>
          </p:cNvSpPr>
          <p:nvPr/>
        </p:nvSpPr>
        <p:spPr bwMode="auto">
          <a:xfrm>
            <a:off x="611188" y="781050"/>
            <a:ext cx="1657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457200" fontAlgn="base">
              <a:spcBef>
                <a:spcPct val="0"/>
              </a:spcBef>
              <a:spcAft>
                <a:spcPct val="0"/>
              </a:spcAft>
            </a:pPr>
            <a:r>
              <a:rPr lang="es-MX" sz="2100" b="1">
                <a:solidFill>
                  <a:prstClr val="black"/>
                </a:solidFill>
                <a:latin typeface="Verdana" pitchFamily="34" charset="0"/>
                <a:ea typeface="ヒラギノ角ゴ Pro W3"/>
              </a:rPr>
              <a:t>En 4 años</a:t>
            </a:r>
            <a:endParaRPr lang="es-MX" sz="2100">
              <a:solidFill>
                <a:prstClr val="black"/>
              </a:solidFill>
              <a:latin typeface="Verdana" pitchFamily="34" charset="0"/>
              <a:ea typeface="ヒラギノ角ゴ Pro W3"/>
            </a:endParaRPr>
          </a:p>
        </p:txBody>
      </p:sp>
      <p:sp>
        <p:nvSpPr>
          <p:cNvPr id="43016" name="9 Rectángulo"/>
          <p:cNvSpPr>
            <a:spLocks noChangeArrowheads="1"/>
          </p:cNvSpPr>
          <p:nvPr/>
        </p:nvSpPr>
        <p:spPr bwMode="auto">
          <a:xfrm>
            <a:off x="611188" y="2852738"/>
            <a:ext cx="20161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457200" fontAlgn="base">
              <a:spcBef>
                <a:spcPct val="0"/>
              </a:spcBef>
              <a:spcAft>
                <a:spcPct val="0"/>
              </a:spcAft>
            </a:pPr>
            <a:r>
              <a:rPr lang="es-MX" sz="2100" b="1">
                <a:solidFill>
                  <a:prstClr val="black"/>
                </a:solidFill>
                <a:latin typeface="Verdana" pitchFamily="34" charset="0"/>
                <a:ea typeface="ヒラギノ角ゴ Pro W3"/>
              </a:rPr>
              <a:t>Anualmente</a:t>
            </a:r>
            <a:endParaRPr lang="es-MX" sz="2100">
              <a:solidFill>
                <a:prstClr val="black"/>
              </a:solidFill>
              <a:latin typeface="Verdana" pitchFamily="34" charset="0"/>
              <a:ea typeface="ヒラギノ角ゴ Pro W3"/>
            </a:endParaRPr>
          </a:p>
        </p:txBody>
      </p:sp>
    </p:spTree>
    <p:extLst>
      <p:ext uri="{BB962C8B-B14F-4D97-AF65-F5344CB8AC3E}">
        <p14:creationId xmlns:p14="http://schemas.microsoft.com/office/powerpoint/2010/main" val="183455201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txBox="1">
            <a:spLocks/>
          </p:cNvSpPr>
          <p:nvPr/>
        </p:nvSpPr>
        <p:spPr bwMode="auto">
          <a:xfrm>
            <a:off x="-19050" y="0"/>
            <a:ext cx="9144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¿En qué se deben usar los Recursos SEP?</a:t>
            </a:r>
            <a:endParaRPr lang="es-ES_tradnl" sz="1600" b="1">
              <a:solidFill>
                <a:prstClr val="black"/>
              </a:solidFill>
              <a:latin typeface="Verdana" pitchFamily="34" charset="0"/>
            </a:endParaRPr>
          </a:p>
        </p:txBody>
      </p:sp>
      <p:sp>
        <p:nvSpPr>
          <p:cNvPr id="44035" name="2 Rectángulo"/>
          <p:cNvSpPr>
            <a:spLocks noChangeArrowheads="1"/>
          </p:cNvSpPr>
          <p:nvPr/>
        </p:nvSpPr>
        <p:spPr bwMode="auto">
          <a:xfrm>
            <a:off x="376238" y="908050"/>
            <a:ext cx="7940675"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457200" fontAlgn="base">
              <a:spcBef>
                <a:spcPct val="0"/>
              </a:spcBef>
              <a:spcAft>
                <a:spcPct val="0"/>
              </a:spcAft>
              <a:buClr>
                <a:srgbClr val="FE454A"/>
              </a:buClr>
              <a:buFont typeface="Arial" pitchFamily="34" charset="0"/>
              <a:buChar char="•"/>
            </a:pPr>
            <a:r>
              <a:rPr lang="es-MX" sz="2100" b="1">
                <a:solidFill>
                  <a:prstClr val="black"/>
                </a:solidFill>
                <a:latin typeface="Verdana" pitchFamily="34" charset="0"/>
                <a:ea typeface="ヒラギノ角ゴ Pro W3"/>
              </a:rPr>
              <a:t> </a:t>
            </a:r>
            <a:r>
              <a:rPr lang="es-MX" sz="2100" b="1">
                <a:solidFill>
                  <a:srgbClr val="005FA1"/>
                </a:solidFill>
                <a:latin typeface="Verdana" pitchFamily="34" charset="0"/>
                <a:ea typeface="ヒラギノ角ゴ Pro W3"/>
              </a:rPr>
              <a:t>Requisitos y obligaciones del sostenedor</a:t>
            </a:r>
          </a:p>
          <a:p>
            <a:pPr algn="just" defTabSz="457200" fontAlgn="base">
              <a:spcBef>
                <a:spcPct val="0"/>
              </a:spcBef>
              <a:spcAft>
                <a:spcPct val="0"/>
              </a:spcAft>
            </a:pPr>
            <a:r>
              <a:rPr lang="es-MX" sz="1700" b="1">
                <a:solidFill>
                  <a:prstClr val="black"/>
                </a:solidFill>
                <a:latin typeface="Verdana" pitchFamily="34" charset="0"/>
                <a:ea typeface="ヒラギノ角ゴ Pro W3"/>
              </a:rPr>
              <a:t>Artículo 6º, letra e): </a:t>
            </a:r>
            <a:r>
              <a:rPr lang="es-MX" sz="1700">
                <a:solidFill>
                  <a:prstClr val="black"/>
                </a:solidFill>
                <a:latin typeface="Verdana" pitchFamily="34" charset="0"/>
                <a:ea typeface="ヒラギノ角ゴ Pro W3"/>
              </a:rPr>
              <a:t>Destinar la subvención y los aportes que contempla esta ley a la implementación de las medidas comprendidas en el Plan de Mejoramiento Educativo, con especial énfasis en los alumnos prioritarios, e impulsar una asistencia técnico-pedagógica especial para mejorar el rendimiento escolar de los alumnos con bajo rendimiento académico…</a:t>
            </a:r>
          </a:p>
          <a:p>
            <a:pPr algn="just" defTabSz="457200" fontAlgn="base">
              <a:spcBef>
                <a:spcPct val="0"/>
              </a:spcBef>
              <a:spcAft>
                <a:spcPct val="0"/>
              </a:spcAft>
            </a:pPr>
            <a:endParaRPr lang="es-MX" sz="1700">
              <a:solidFill>
                <a:prstClr val="black"/>
              </a:solidFill>
              <a:latin typeface="Verdana" pitchFamily="34" charset="0"/>
              <a:ea typeface="ヒラギノ角ゴ Pro W3"/>
            </a:endParaRPr>
          </a:p>
          <a:p>
            <a:pPr algn="just" defTabSz="457200" fontAlgn="base">
              <a:spcBef>
                <a:spcPct val="0"/>
              </a:spcBef>
              <a:spcAft>
                <a:spcPct val="0"/>
              </a:spcAft>
              <a:buClr>
                <a:srgbClr val="FE454A"/>
              </a:buClr>
              <a:buFont typeface="Arial" pitchFamily="34" charset="0"/>
              <a:buChar char="•"/>
            </a:pPr>
            <a:r>
              <a:rPr lang="es-MX" sz="2100" b="1">
                <a:solidFill>
                  <a:prstClr val="black"/>
                </a:solidFill>
                <a:latin typeface="Verdana" pitchFamily="34" charset="0"/>
                <a:ea typeface="ヒラギノ角ゴ Pro W3"/>
              </a:rPr>
              <a:t> </a:t>
            </a:r>
            <a:r>
              <a:rPr lang="es-MX" sz="2100" b="1">
                <a:solidFill>
                  <a:srgbClr val="005FA1"/>
                </a:solidFill>
                <a:latin typeface="Verdana" pitchFamily="34" charset="0"/>
                <a:ea typeface="ヒラギノ角ゴ Pro W3"/>
              </a:rPr>
              <a:t>Compromisos esenciales del Convenio</a:t>
            </a:r>
          </a:p>
          <a:p>
            <a:pPr algn="just" defTabSz="457200" fontAlgn="base">
              <a:spcBef>
                <a:spcPct val="0"/>
              </a:spcBef>
              <a:spcAft>
                <a:spcPct val="0"/>
              </a:spcAft>
            </a:pPr>
            <a:r>
              <a:rPr lang="es-MX" sz="1700" b="1">
                <a:solidFill>
                  <a:prstClr val="black"/>
                </a:solidFill>
                <a:latin typeface="Verdana" pitchFamily="34" charset="0"/>
                <a:ea typeface="ヒラギノ角ゴ Pro W3"/>
              </a:rPr>
              <a:t>Artículo 7°letra d): </a:t>
            </a:r>
            <a:r>
              <a:rPr lang="es-MX" sz="1700">
                <a:solidFill>
                  <a:prstClr val="black"/>
                </a:solidFill>
                <a:latin typeface="Verdana" pitchFamily="34" charset="0"/>
                <a:ea typeface="ヒラギノ角ゴ Pro W3"/>
              </a:rPr>
              <a:t>Presentar al Ministerio de Educación y cumplir un Plan de Mejoramiento Educativo elaborado con la comunidad del establecimiento educacional, que contemple acciones desde el primer nivel de transición en la educación parvularia hasta octavo básico en las áreas de gestión del currículum, liderazgo escolar, convivencia escolar o gestión de recursos en la escuela…</a:t>
            </a:r>
          </a:p>
          <a:p>
            <a:pPr algn="just" defTabSz="457200" fontAlgn="base">
              <a:spcBef>
                <a:spcPct val="0"/>
              </a:spcBef>
              <a:spcAft>
                <a:spcPct val="0"/>
              </a:spcAft>
            </a:pPr>
            <a:endParaRPr lang="es-MX" sz="1700">
              <a:solidFill>
                <a:prstClr val="black"/>
              </a:solidFill>
              <a:latin typeface="Verdana" pitchFamily="34" charset="0"/>
              <a:ea typeface="ヒラギノ角ゴ Pro W3"/>
            </a:endParaRPr>
          </a:p>
        </p:txBody>
      </p:sp>
      <p:sp>
        <p:nvSpPr>
          <p:cNvPr id="44036"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44037"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C42B970B-1A46-412C-9457-136DB63BE501}" type="slidenum">
              <a:rPr lang="en-US" smtClean="0">
                <a:solidFill>
                  <a:srgbClr val="898989"/>
                </a:solidFill>
                <a:latin typeface="Verdana" pitchFamily="34" charset="0"/>
              </a:rPr>
              <a:pPr eaLnBrk="1" hangingPunct="1"/>
              <a:t>11</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106725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45059" name="Rectangle 1"/>
          <p:cNvSpPr>
            <a:spLocks noChangeArrowheads="1"/>
          </p:cNvSpPr>
          <p:nvPr/>
        </p:nvSpPr>
        <p:spPr bwMode="auto">
          <a:xfrm>
            <a:off x="395288" y="1511300"/>
            <a:ext cx="79930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fontAlgn="base" hangingPunct="0">
              <a:spcBef>
                <a:spcPct val="0"/>
              </a:spcBef>
              <a:spcAft>
                <a:spcPct val="0"/>
              </a:spcAft>
              <a:buClr>
                <a:srgbClr val="FE454A"/>
              </a:buClr>
              <a:buFont typeface="Arial" pitchFamily="34" charset="0"/>
              <a:buChar char="•"/>
              <a:tabLst>
                <a:tab pos="809625" algn="l"/>
              </a:tabLst>
            </a:pPr>
            <a:r>
              <a:rPr lang="es-ES" sz="2100" b="1">
                <a:solidFill>
                  <a:srgbClr val="005FA1"/>
                </a:solidFill>
                <a:latin typeface="Verdana" pitchFamily="34" charset="0"/>
                <a:ea typeface="Times New Roman" pitchFamily="18" charset="0"/>
                <a:cs typeface="Raavi" pitchFamily="34" charset="0"/>
              </a:rPr>
              <a:t> Sector Municipal (DAEM - DEM):</a:t>
            </a:r>
            <a:endParaRPr lang="es-ES" sz="2100">
              <a:solidFill>
                <a:srgbClr val="005FA1"/>
              </a:solidFill>
              <a:latin typeface="Verdana" pitchFamily="34" charset="0"/>
              <a:ea typeface="Times New Roman" pitchFamily="18" charset="0"/>
              <a:cs typeface="Raavi" pitchFamily="34" charset="0"/>
            </a:endParaRPr>
          </a:p>
          <a:p>
            <a:pPr algn="just" eaLnBrk="0" fontAlgn="base" hangingPunct="0">
              <a:spcBef>
                <a:spcPct val="0"/>
              </a:spcBef>
              <a:spcAft>
                <a:spcPct val="0"/>
              </a:spcAft>
              <a:buClr>
                <a:srgbClr val="FE454A"/>
              </a:buClr>
              <a:tabLst>
                <a:tab pos="809625" algn="l"/>
              </a:tabLst>
            </a:pPr>
            <a:r>
              <a:rPr lang="es-ES" sz="1700">
                <a:solidFill>
                  <a:prstClr val="black"/>
                </a:solidFill>
                <a:latin typeface="Verdana" pitchFamily="34" charset="0"/>
                <a:ea typeface="Times New Roman" pitchFamily="18" charset="0"/>
                <a:cs typeface="Raavi" pitchFamily="34" charset="0"/>
              </a:rPr>
              <a:t>Deben regirse por lo establecido por la Contraloría General de la República (Dictamen Nº 57.520, de 2009) que, en resumen, instruye como naturaleza de contratación una prestación de servicios a honorarios, y el gasto debe ser imputado al subtítulo 22 "</a:t>
            </a:r>
            <a:r>
              <a:rPr lang="es-ES" sz="1700" i="1">
                <a:solidFill>
                  <a:prstClr val="black"/>
                </a:solidFill>
                <a:latin typeface="Verdana" pitchFamily="34" charset="0"/>
                <a:ea typeface="Times New Roman" pitchFamily="18" charset="0"/>
                <a:cs typeface="Raavi" pitchFamily="34" charset="0"/>
              </a:rPr>
              <a:t>Bienes y servicios de consumo</a:t>
            </a:r>
            <a:r>
              <a:rPr lang="es-ES" sz="1700">
                <a:solidFill>
                  <a:prstClr val="black"/>
                </a:solidFill>
                <a:latin typeface="Verdana" pitchFamily="34" charset="0"/>
                <a:ea typeface="Times New Roman" pitchFamily="18" charset="0"/>
                <a:cs typeface="Raavi" pitchFamily="34" charset="0"/>
              </a:rPr>
              <a:t>".</a:t>
            </a:r>
          </a:p>
          <a:p>
            <a:pPr algn="just" eaLnBrk="0" fontAlgn="base" hangingPunct="0">
              <a:spcBef>
                <a:spcPct val="0"/>
              </a:spcBef>
              <a:spcAft>
                <a:spcPct val="0"/>
              </a:spcAft>
              <a:buClr>
                <a:srgbClr val="FE454A"/>
              </a:buClr>
              <a:tabLst>
                <a:tab pos="809625" algn="l"/>
              </a:tabLst>
            </a:pPr>
            <a:endParaRPr lang="en-US" sz="1000">
              <a:solidFill>
                <a:prstClr val="black"/>
              </a:solidFill>
              <a:latin typeface="Verdana" pitchFamily="34" charset="0"/>
              <a:ea typeface="Times New Roman" pitchFamily="18" charset="0"/>
              <a:cs typeface="Raavi" pitchFamily="34" charset="0"/>
            </a:endParaRPr>
          </a:p>
          <a:p>
            <a:pPr algn="just" eaLnBrk="0" fontAlgn="base" hangingPunct="0">
              <a:spcBef>
                <a:spcPct val="0"/>
              </a:spcBef>
              <a:spcAft>
                <a:spcPct val="0"/>
              </a:spcAft>
              <a:buClr>
                <a:srgbClr val="FE454A"/>
              </a:buClr>
              <a:buFont typeface="Arial" pitchFamily="34" charset="0"/>
              <a:buChar char="•"/>
              <a:tabLst>
                <a:tab pos="809625" algn="l"/>
              </a:tabLst>
            </a:pPr>
            <a:r>
              <a:rPr lang="es-ES" sz="2100" b="1">
                <a:solidFill>
                  <a:srgbClr val="005FA1"/>
                </a:solidFill>
                <a:latin typeface="Verdana" pitchFamily="34" charset="0"/>
                <a:ea typeface="Times New Roman" pitchFamily="18" charset="0"/>
                <a:cs typeface="Raavi" pitchFamily="34" charset="0"/>
              </a:rPr>
              <a:t> Sector Particular Subvencionado y Corporaciones Municipales:</a:t>
            </a:r>
            <a:endParaRPr lang="es-ES" sz="2100">
              <a:solidFill>
                <a:srgbClr val="005FA1"/>
              </a:solidFill>
              <a:latin typeface="Verdana" pitchFamily="34" charset="0"/>
              <a:ea typeface="Times New Roman" pitchFamily="18" charset="0"/>
              <a:cs typeface="Raavi" pitchFamily="34" charset="0"/>
            </a:endParaRPr>
          </a:p>
          <a:p>
            <a:pPr algn="just" eaLnBrk="0" fontAlgn="base" hangingPunct="0">
              <a:spcBef>
                <a:spcPct val="0"/>
              </a:spcBef>
              <a:spcAft>
                <a:spcPct val="0"/>
              </a:spcAft>
              <a:buClr>
                <a:srgbClr val="FE454A"/>
              </a:buClr>
              <a:tabLst>
                <a:tab pos="809625" algn="l"/>
              </a:tabLst>
            </a:pPr>
            <a:r>
              <a:rPr lang="es-ES" sz="1700">
                <a:solidFill>
                  <a:prstClr val="black"/>
                </a:solidFill>
                <a:latin typeface="Verdana" pitchFamily="34" charset="0"/>
                <a:ea typeface="Times New Roman" pitchFamily="18" charset="0"/>
                <a:cs typeface="Raavi" pitchFamily="34" charset="0"/>
              </a:rPr>
              <a:t>Deben regirse por lo instruido por la Dirección del Trabajo (Ordinario Nº 4127, de 2010) que, en resumen, instruye que la naturaleza de la contratación de los docentes se ajusta al Estatuto Docente y supletoriamente al Código del Trabajo y leyes complementarias. Para los asistentes de la educación, se aplica la normativa contenida en el Código del Trabajo, leyes complementarias y en la Ley Nº 19.464, modificada por la Ley Nº 20.244.</a:t>
            </a:r>
          </a:p>
          <a:p>
            <a:pPr algn="just" eaLnBrk="0" fontAlgn="base" hangingPunct="0">
              <a:spcBef>
                <a:spcPct val="0"/>
              </a:spcBef>
              <a:spcAft>
                <a:spcPct val="0"/>
              </a:spcAft>
              <a:buClr>
                <a:srgbClr val="FE454A"/>
              </a:buClr>
              <a:tabLst>
                <a:tab pos="809625" algn="l"/>
              </a:tabLst>
            </a:pPr>
            <a:endParaRPr lang="es-ES" sz="1000">
              <a:solidFill>
                <a:prstClr val="black"/>
              </a:solidFill>
              <a:latin typeface="Verdana" pitchFamily="34" charset="0"/>
              <a:ea typeface="Times New Roman" pitchFamily="18" charset="0"/>
              <a:cs typeface="Raavi" pitchFamily="34" charset="0"/>
            </a:endParaRPr>
          </a:p>
        </p:txBody>
      </p:sp>
      <p:sp>
        <p:nvSpPr>
          <p:cNvPr id="45060" name="3 Rectángulo"/>
          <p:cNvSpPr>
            <a:spLocks noChangeArrowheads="1"/>
          </p:cNvSpPr>
          <p:nvPr/>
        </p:nvSpPr>
        <p:spPr bwMode="auto">
          <a:xfrm>
            <a:off x="0" y="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tabLst>
                <a:tab pos="809625" algn="l"/>
              </a:tabLst>
            </a:pPr>
            <a:r>
              <a:rPr lang="es-ES" sz="2400" b="1">
                <a:solidFill>
                  <a:prstClr val="black"/>
                </a:solidFill>
                <a:latin typeface="Verdana" pitchFamily="34" charset="0"/>
                <a:ea typeface="Times New Roman" pitchFamily="18" charset="0"/>
                <a:cs typeface="Raavi" pitchFamily="34" charset="0"/>
              </a:rPr>
              <a:t>¿Qué tipo de contrataciones pueden</a:t>
            </a:r>
          </a:p>
          <a:p>
            <a:pPr algn="ctr" fontAlgn="base">
              <a:spcBef>
                <a:spcPct val="0"/>
              </a:spcBef>
              <a:spcAft>
                <a:spcPct val="0"/>
              </a:spcAft>
              <a:tabLst>
                <a:tab pos="809625" algn="l"/>
              </a:tabLst>
            </a:pPr>
            <a:r>
              <a:rPr lang="es-ES" sz="2400" b="1">
                <a:solidFill>
                  <a:prstClr val="black"/>
                </a:solidFill>
                <a:latin typeface="Verdana" pitchFamily="34" charset="0"/>
                <a:ea typeface="Times New Roman" pitchFamily="18" charset="0"/>
                <a:cs typeface="Raavi" pitchFamily="34" charset="0"/>
              </a:rPr>
              <a:t>efectuarse con recursos SEP?</a:t>
            </a:r>
          </a:p>
        </p:txBody>
      </p:sp>
      <p:sp>
        <p:nvSpPr>
          <p:cNvPr id="45061"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2694E050-014A-488D-A439-2680EABE9CAB}" type="slidenum">
              <a:rPr lang="en-US" smtClean="0">
                <a:solidFill>
                  <a:srgbClr val="898989"/>
                </a:solidFill>
                <a:latin typeface="Verdana" pitchFamily="34" charset="0"/>
              </a:rPr>
              <a:pPr eaLnBrk="1" hangingPunct="1"/>
              <a:t>12</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802228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3 Rectángulo"/>
          <p:cNvSpPr>
            <a:spLocks noChangeArrowheads="1"/>
          </p:cNvSpPr>
          <p:nvPr/>
        </p:nvSpPr>
        <p:spPr bwMode="auto">
          <a:xfrm>
            <a:off x="468313" y="981075"/>
            <a:ext cx="784860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457200" fontAlgn="base">
              <a:spcBef>
                <a:spcPct val="0"/>
              </a:spcBef>
              <a:spcAft>
                <a:spcPct val="0"/>
              </a:spcAft>
              <a:buClr>
                <a:srgbClr val="FE454A"/>
              </a:buClr>
            </a:pPr>
            <a:r>
              <a:rPr lang="es-MX" sz="1700">
                <a:solidFill>
                  <a:prstClr val="black"/>
                </a:solidFill>
                <a:latin typeface="Verdana" pitchFamily="34" charset="0"/>
                <a:ea typeface="ヒラギノ角ゴ Pro W3"/>
              </a:rPr>
              <a:t>El PME de los EE en Recuperación debe ser elaborado con apoyo del MINEDUC o del Registro ATE, a elección del sostenedor, y podrá tomar en consideración las orientaciones que realice la Agencia.</a:t>
            </a:r>
          </a:p>
          <a:p>
            <a:pPr algn="just" defTabSz="457200" fontAlgn="base">
              <a:spcBef>
                <a:spcPct val="0"/>
              </a:spcBef>
              <a:spcAft>
                <a:spcPct val="0"/>
              </a:spcAft>
              <a:buClr>
                <a:srgbClr val="FE454A"/>
              </a:buClr>
            </a:pPr>
            <a:endParaRPr lang="es-MX" sz="17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MX" sz="1700">
                <a:solidFill>
                  <a:prstClr val="black"/>
                </a:solidFill>
                <a:latin typeface="Verdana" pitchFamily="34" charset="0"/>
                <a:ea typeface="ヒラギノ角ゴ Pro W3"/>
              </a:rPr>
              <a:t>Los EE de Desempeño Alto podrán ser ATE.</a:t>
            </a:r>
          </a:p>
          <a:p>
            <a:pPr algn="just" defTabSz="457200" fontAlgn="base">
              <a:spcBef>
                <a:spcPct val="0"/>
              </a:spcBef>
              <a:spcAft>
                <a:spcPct val="0"/>
              </a:spcAft>
              <a:buClr>
                <a:srgbClr val="FE454A"/>
              </a:buClr>
            </a:pPr>
            <a:endParaRPr lang="en-US" sz="17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MX" sz="1700">
                <a:solidFill>
                  <a:prstClr val="black"/>
                </a:solidFill>
                <a:latin typeface="Verdana" pitchFamily="34" charset="0"/>
                <a:ea typeface="ヒラギノ角ゴ Pro W3"/>
              </a:rPr>
              <a:t>Las ATE que presten servicios a EE que reiteradamente obtengan resultados insatisfactorios, serán eliminadas del Registro ATE.</a:t>
            </a:r>
          </a:p>
        </p:txBody>
      </p:sp>
      <p:sp>
        <p:nvSpPr>
          <p:cNvPr id="50179" name="Title 7"/>
          <p:cNvSpPr txBox="1">
            <a:spLocks/>
          </p:cNvSpPr>
          <p:nvPr/>
        </p:nvSpPr>
        <p:spPr bwMode="auto">
          <a:xfrm>
            <a:off x="0" y="0"/>
            <a:ext cx="91249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Principales cambios en Ley SEP</a:t>
            </a:r>
          </a:p>
        </p:txBody>
      </p:sp>
      <p:sp>
        <p:nvSpPr>
          <p:cNvPr id="50180"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50181"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5FE53E9F-0B23-4C2C-9B2D-B35392CA8141}" type="slidenum">
              <a:rPr lang="en-US" smtClean="0">
                <a:solidFill>
                  <a:srgbClr val="898989"/>
                </a:solidFill>
                <a:latin typeface="Verdana" pitchFamily="34" charset="0"/>
              </a:rPr>
              <a:pPr eaLnBrk="1" hangingPunct="1"/>
              <a:t>13</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3741254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Rectángulo"/>
          <p:cNvSpPr>
            <a:spLocks noChangeArrowheads="1"/>
          </p:cNvSpPr>
          <p:nvPr/>
        </p:nvSpPr>
        <p:spPr bwMode="auto">
          <a:xfrm>
            <a:off x="468313" y="908050"/>
            <a:ext cx="78486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457200" fontAlgn="base">
              <a:spcBef>
                <a:spcPct val="0"/>
              </a:spcBef>
              <a:spcAft>
                <a:spcPct val="0"/>
              </a:spcAft>
              <a:buClr>
                <a:srgbClr val="FE454A"/>
              </a:buClr>
            </a:pPr>
            <a:r>
              <a:rPr lang="es-ES" sz="2100">
                <a:solidFill>
                  <a:prstClr val="black"/>
                </a:solidFill>
                <a:latin typeface="Verdana" pitchFamily="34" charset="0"/>
                <a:ea typeface="ヒラギノ角ゴ Pro W3"/>
              </a:rPr>
              <a:t>Evaluará anualmente el cumplimiento de las obligaciones legales del convenio.</a:t>
            </a:r>
          </a:p>
          <a:p>
            <a:pPr algn="just" defTabSz="457200" fontAlgn="base">
              <a:spcBef>
                <a:spcPct val="0"/>
              </a:spcBef>
              <a:spcAft>
                <a:spcPct val="0"/>
              </a:spcAft>
              <a:buClr>
                <a:srgbClr val="FE454A"/>
              </a:buClr>
            </a:pPr>
            <a:endParaRPr lang="es-ES" sz="21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n-US" sz="2100">
                <a:solidFill>
                  <a:prstClr val="black"/>
                </a:solidFill>
                <a:latin typeface="Verdana" pitchFamily="34" charset="0"/>
                <a:ea typeface="ヒラギノ角ゴ Pro W3"/>
              </a:rPr>
              <a:t>Recibirá la rendición de cuentas SEP anualmente.</a:t>
            </a:r>
          </a:p>
          <a:p>
            <a:pPr algn="just" defTabSz="457200" fontAlgn="base">
              <a:spcBef>
                <a:spcPct val="0"/>
              </a:spcBef>
              <a:spcAft>
                <a:spcPct val="0"/>
              </a:spcAft>
              <a:buClr>
                <a:srgbClr val="FE454A"/>
              </a:buClr>
            </a:pPr>
            <a:endParaRPr lang="en-US" sz="21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MX" sz="2100">
                <a:solidFill>
                  <a:prstClr val="black"/>
                </a:solidFill>
                <a:latin typeface="Verdana" pitchFamily="34" charset="0"/>
                <a:ea typeface="ヒラギノ角ゴ Pro W3"/>
              </a:rPr>
              <a:t>Fiscalizará, y aplicará las sanciones correspondientes en caso de incumplimiento.</a:t>
            </a:r>
          </a:p>
          <a:p>
            <a:pPr algn="just" defTabSz="457200" fontAlgn="base">
              <a:spcBef>
                <a:spcPct val="0"/>
              </a:spcBef>
              <a:spcAft>
                <a:spcPct val="0"/>
              </a:spcAft>
              <a:buClr>
                <a:srgbClr val="FE454A"/>
              </a:buClr>
            </a:pPr>
            <a:endParaRPr lang="es-MX" sz="21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MX" sz="2100">
                <a:solidFill>
                  <a:prstClr val="black"/>
                </a:solidFill>
                <a:latin typeface="Verdana" pitchFamily="34" charset="0"/>
                <a:ea typeface="ヒラギノ角ゴ Pro W3"/>
              </a:rPr>
              <a:t>Una instrucción de la Superintendencia de Educación establecerá el modo y la oportunidad de rendición de cuentas y los medios de verificación de la ejecución de las acciones comprometidas en el plan.</a:t>
            </a:r>
            <a:endParaRPr lang="en-US" sz="2100">
              <a:solidFill>
                <a:prstClr val="black"/>
              </a:solidFill>
              <a:latin typeface="Verdana" pitchFamily="34" charset="0"/>
              <a:ea typeface="ヒラギノ角ゴ Pro W3"/>
            </a:endParaRPr>
          </a:p>
        </p:txBody>
      </p:sp>
      <p:sp>
        <p:nvSpPr>
          <p:cNvPr id="51203" name="Title 7"/>
          <p:cNvSpPr txBox="1">
            <a:spLocks/>
          </p:cNvSpPr>
          <p:nvPr/>
        </p:nvSpPr>
        <p:spPr bwMode="auto">
          <a:xfrm>
            <a:off x="0" y="0"/>
            <a:ext cx="91249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buClr>
                <a:srgbClr val="FE454A"/>
              </a:buClr>
            </a:pPr>
            <a:r>
              <a:rPr lang="es-ES" sz="2400" b="1">
                <a:solidFill>
                  <a:prstClr val="black"/>
                </a:solidFill>
                <a:latin typeface="Verdana" pitchFamily="34" charset="0"/>
              </a:rPr>
              <a:t>Superintendencia de Educación</a:t>
            </a:r>
          </a:p>
        </p:txBody>
      </p:sp>
      <p:sp>
        <p:nvSpPr>
          <p:cNvPr id="51204"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1813F001-8F6C-49BD-91CD-0825E302DCF6}" type="slidenum">
              <a:rPr lang="en-US" smtClean="0">
                <a:solidFill>
                  <a:srgbClr val="898989"/>
                </a:solidFill>
                <a:latin typeface="Verdana" pitchFamily="34" charset="0"/>
              </a:rPr>
              <a:pPr eaLnBrk="1" hangingPunct="1"/>
              <a:t>14</a:t>
            </a:fld>
            <a:endParaRPr lang="en-US" smtClean="0">
              <a:solidFill>
                <a:srgbClr val="898989"/>
              </a:solidFill>
              <a:latin typeface="Verdana" pitchFamily="34" charset="0"/>
            </a:endParaRPr>
          </a:p>
        </p:txBody>
      </p:sp>
      <p:sp>
        <p:nvSpPr>
          <p:cNvPr id="5120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Tree>
    <p:extLst>
      <p:ext uri="{BB962C8B-B14F-4D97-AF65-F5344CB8AC3E}">
        <p14:creationId xmlns:p14="http://schemas.microsoft.com/office/powerpoint/2010/main" val="2725536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Rectángulo"/>
          <p:cNvSpPr>
            <a:spLocks noChangeArrowheads="1"/>
          </p:cNvSpPr>
          <p:nvPr/>
        </p:nvSpPr>
        <p:spPr bwMode="auto">
          <a:xfrm>
            <a:off x="468313" y="981075"/>
            <a:ext cx="7920037"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457200" fontAlgn="base">
              <a:spcBef>
                <a:spcPct val="0"/>
              </a:spcBef>
              <a:spcAft>
                <a:spcPct val="0"/>
              </a:spcAft>
              <a:buClr>
                <a:srgbClr val="FE454A"/>
              </a:buClr>
            </a:pPr>
            <a:r>
              <a:rPr lang="es-ES" sz="1900">
                <a:solidFill>
                  <a:prstClr val="black"/>
                </a:solidFill>
                <a:latin typeface="Verdana" pitchFamily="34" charset="0"/>
                <a:ea typeface="ヒラギノ角ゴ Pro W3"/>
              </a:rPr>
              <a:t>Ordenará anualmente los establecimientos educacionales en categorías, de acuerdo con los estándares nacionales.</a:t>
            </a:r>
          </a:p>
          <a:p>
            <a:pPr algn="just" defTabSz="457200" fontAlgn="base">
              <a:spcBef>
                <a:spcPct val="0"/>
              </a:spcBef>
              <a:spcAft>
                <a:spcPct val="0"/>
              </a:spcAft>
              <a:buClr>
                <a:srgbClr val="FE454A"/>
              </a:buClr>
            </a:pPr>
            <a:endParaRPr lang="es-ES" sz="1900">
              <a:solidFill>
                <a:prstClr val="black"/>
              </a:solidFill>
              <a:latin typeface="Verdana" pitchFamily="34" charset="0"/>
              <a:ea typeface="ヒラギノ角ゴ Pro W3"/>
              <a:cs typeface="Times New Roman" pitchFamily="18" charset="0"/>
            </a:endParaRPr>
          </a:p>
          <a:p>
            <a:pPr algn="just" defTabSz="457200" fontAlgn="base">
              <a:spcBef>
                <a:spcPct val="0"/>
              </a:spcBef>
              <a:spcAft>
                <a:spcPct val="0"/>
              </a:spcAft>
              <a:buClr>
                <a:srgbClr val="FE454A"/>
              </a:buClr>
            </a:pPr>
            <a:r>
              <a:rPr lang="es-ES" sz="1900">
                <a:solidFill>
                  <a:prstClr val="black"/>
                </a:solidFill>
                <a:latin typeface="Verdana" pitchFamily="34" charset="0"/>
                <a:ea typeface="ヒラギノ角ゴ Pro W3"/>
                <a:cs typeface="Times New Roman" pitchFamily="18" charset="0"/>
              </a:rPr>
              <a:t>Se ordenará por separado el nivel básico y medio, y el convenio SEP se adecuará a esto.</a:t>
            </a:r>
            <a:endParaRPr lang="es-ES" sz="19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endParaRPr lang="es-ES" sz="19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ES" sz="1900">
                <a:solidFill>
                  <a:prstClr val="black"/>
                </a:solidFill>
                <a:latin typeface="Verdana" pitchFamily="34" charset="0"/>
                <a:ea typeface="ヒラギノ角ゴ Pro W3"/>
              </a:rPr>
              <a:t>Podrá proponer orientaciones para el Plan de Mejoramiento Educativo.</a:t>
            </a:r>
          </a:p>
          <a:p>
            <a:pPr algn="just" defTabSz="457200" fontAlgn="base">
              <a:spcBef>
                <a:spcPct val="0"/>
              </a:spcBef>
              <a:spcAft>
                <a:spcPct val="0"/>
              </a:spcAft>
              <a:buClr>
                <a:srgbClr val="FE454A"/>
              </a:buClr>
            </a:pPr>
            <a:endParaRPr lang="es-ES" sz="19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ES" sz="1900">
                <a:solidFill>
                  <a:prstClr val="black"/>
                </a:solidFill>
                <a:latin typeface="Verdana" pitchFamily="34" charset="0"/>
                <a:ea typeface="ヒラギノ角ゴ Pro W3"/>
              </a:rPr>
              <a:t>Efectuará visitas evaluativas de acuerdo con la categoría.</a:t>
            </a:r>
          </a:p>
        </p:txBody>
      </p:sp>
      <p:graphicFrame>
        <p:nvGraphicFramePr>
          <p:cNvPr id="3" name="2 Tabla"/>
          <p:cNvGraphicFramePr>
            <a:graphicFrameLocks noGrp="1"/>
          </p:cNvGraphicFramePr>
          <p:nvPr/>
        </p:nvGraphicFramePr>
        <p:xfrm>
          <a:off x="1403350" y="4221163"/>
          <a:ext cx="5976938" cy="1843086"/>
        </p:xfrm>
        <a:graphic>
          <a:graphicData uri="http://schemas.openxmlformats.org/drawingml/2006/table">
            <a:tbl>
              <a:tblPr/>
              <a:tblGrid>
                <a:gridCol w="3384531"/>
                <a:gridCol w="2592407"/>
              </a:tblGrid>
              <a:tr h="370702">
                <a:tc>
                  <a:txBody>
                    <a:bodyPr/>
                    <a:lstStyle/>
                    <a:p>
                      <a:pPr algn="ctr">
                        <a:spcAft>
                          <a:spcPts val="0"/>
                        </a:spcAft>
                      </a:pPr>
                      <a:r>
                        <a:rPr lang="es-ES" sz="2100" b="1" dirty="0" smtClean="0">
                          <a:solidFill>
                            <a:srgbClr val="FFFFFF"/>
                          </a:solidFill>
                          <a:latin typeface="Verdana" pitchFamily="34" charset="0"/>
                          <a:ea typeface="Times New Roman"/>
                        </a:rPr>
                        <a:t>Ordenación Agencia</a:t>
                      </a:r>
                      <a:endParaRPr lang="en-US" sz="2100" dirty="0">
                        <a:latin typeface="Verdana" pitchFamily="34" charset="0"/>
                        <a:ea typeface="Times New Roman"/>
                      </a:endParaRPr>
                    </a:p>
                  </a:txBody>
                  <a:tcPr marL="44452" marR="444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6CB7"/>
                    </a:solidFill>
                  </a:tcPr>
                </a:tc>
                <a:tc>
                  <a:txBody>
                    <a:bodyPr/>
                    <a:lstStyle/>
                    <a:p>
                      <a:pPr algn="ctr">
                        <a:spcAft>
                          <a:spcPts val="0"/>
                        </a:spcAft>
                      </a:pPr>
                      <a:r>
                        <a:rPr lang="es-ES" sz="2100" b="1" dirty="0" smtClean="0">
                          <a:solidFill>
                            <a:srgbClr val="FFFFFF"/>
                          </a:solidFill>
                          <a:latin typeface="Verdana" pitchFamily="34" charset="0"/>
                          <a:ea typeface="Times New Roman"/>
                        </a:rPr>
                        <a:t>Clasificación SEP</a:t>
                      </a:r>
                      <a:endParaRPr lang="en-US" sz="2100" dirty="0">
                        <a:latin typeface="Verdana" pitchFamily="34" charset="0"/>
                        <a:ea typeface="Times New Roman"/>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6CB7"/>
                    </a:solidFill>
                  </a:tcPr>
                </a:tc>
              </a:tr>
              <a:tr h="368096">
                <a:tc>
                  <a:txBody>
                    <a:bodyPr/>
                    <a:lstStyle/>
                    <a:p>
                      <a:pPr algn="just">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MX" sz="2100" dirty="0">
                          <a:latin typeface="Verdana" pitchFamily="34" charset="0"/>
                          <a:ea typeface="Times New Roman"/>
                          <a:cs typeface="Times New Roman"/>
                        </a:rPr>
                        <a:t>Desempeño </a:t>
                      </a:r>
                      <a:r>
                        <a:rPr lang="es-MX" sz="2100" dirty="0" smtClean="0">
                          <a:latin typeface="Verdana" pitchFamily="34" charset="0"/>
                          <a:ea typeface="Times New Roman"/>
                          <a:cs typeface="Times New Roman"/>
                        </a:rPr>
                        <a:t>Alto</a:t>
                      </a:r>
                      <a:endParaRPr lang="en-US" sz="2100" dirty="0">
                        <a:latin typeface="Verdana" pitchFamily="34" charset="0"/>
                        <a:ea typeface="Calibri"/>
                        <a:cs typeface="Times New Roman"/>
                      </a:endParaRPr>
                    </a:p>
                  </a:txBody>
                  <a:tcPr marL="68583" marR="6858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457200" rtl="0" eaLnBrk="1" latinLnBrk="0" hangingPunct="1">
                        <a:spcAft>
                          <a:spcPts val="0"/>
                        </a:spcAft>
                      </a:pPr>
                      <a:r>
                        <a:rPr lang="es-ES" sz="2100" kern="1200" dirty="0" smtClean="0">
                          <a:solidFill>
                            <a:schemeClr val="tx1"/>
                          </a:solidFill>
                          <a:latin typeface="Verdana" pitchFamily="34" charset="0"/>
                          <a:ea typeface="Times New Roman"/>
                          <a:cs typeface="+mn-cs"/>
                        </a:rPr>
                        <a:t>Autónomo</a:t>
                      </a:r>
                      <a:endParaRPr lang="en-US" sz="2100" kern="1200" dirty="0">
                        <a:solidFill>
                          <a:schemeClr val="tx1"/>
                        </a:solidFill>
                        <a:latin typeface="Verdana" pitchFamily="34" charset="0"/>
                        <a:ea typeface="Times New Roman"/>
                        <a:cs typeface="+mn-cs"/>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8096">
                <a:tc>
                  <a:txBody>
                    <a:bodyPr/>
                    <a:lstStyle/>
                    <a:p>
                      <a:pPr algn="just">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MX" sz="2100" dirty="0">
                          <a:latin typeface="Verdana" pitchFamily="34" charset="0"/>
                          <a:ea typeface="Times New Roman"/>
                          <a:cs typeface="Times New Roman"/>
                        </a:rPr>
                        <a:t>Desempeño </a:t>
                      </a:r>
                      <a:r>
                        <a:rPr lang="es-MX" sz="2100" dirty="0" smtClean="0">
                          <a:latin typeface="Verdana" pitchFamily="34" charset="0"/>
                          <a:ea typeface="Times New Roman"/>
                          <a:cs typeface="Times New Roman"/>
                        </a:rPr>
                        <a:t>Medio</a:t>
                      </a:r>
                      <a:endParaRPr lang="en-US" sz="2100" dirty="0">
                        <a:latin typeface="Verdana" pitchFamily="34" charset="0"/>
                        <a:ea typeface="Calibri"/>
                        <a:cs typeface="Times New Roman"/>
                      </a:endParaRPr>
                    </a:p>
                  </a:txBody>
                  <a:tcPr marL="68583" marR="6858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ES" sz="2100" dirty="0" smtClean="0">
                          <a:latin typeface="Verdana" pitchFamily="34" charset="0"/>
                          <a:ea typeface="Times New Roman"/>
                        </a:rPr>
                        <a:t>Emergente</a:t>
                      </a:r>
                      <a:endParaRPr lang="en-US" sz="2100" dirty="0">
                        <a:latin typeface="Verdana" pitchFamily="34" charset="0"/>
                        <a:ea typeface="Times New Roman"/>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8096">
                <a:tc>
                  <a:txBody>
                    <a:bodyPr/>
                    <a:lstStyle/>
                    <a:p>
                      <a:pPr algn="just">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MX" sz="2100" dirty="0">
                          <a:latin typeface="Verdana" pitchFamily="34" charset="0"/>
                          <a:ea typeface="Times New Roman"/>
                          <a:cs typeface="Times New Roman"/>
                        </a:rPr>
                        <a:t>Desempeño </a:t>
                      </a:r>
                      <a:r>
                        <a:rPr lang="es-MX" sz="2100" dirty="0" smtClean="0">
                          <a:latin typeface="Verdana" pitchFamily="34" charset="0"/>
                          <a:ea typeface="Times New Roman"/>
                          <a:cs typeface="Times New Roman"/>
                        </a:rPr>
                        <a:t>Medio-Bajo</a:t>
                      </a:r>
                      <a:endParaRPr lang="en-US" sz="2100" dirty="0">
                        <a:latin typeface="Verdana" pitchFamily="34" charset="0"/>
                        <a:ea typeface="Calibri"/>
                        <a:cs typeface="Times New Roman"/>
                      </a:endParaRPr>
                    </a:p>
                  </a:txBody>
                  <a:tcPr marL="68583" marR="6858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ES" sz="2100" dirty="0" smtClean="0">
                          <a:latin typeface="Verdana" pitchFamily="34" charset="0"/>
                          <a:ea typeface="Times New Roman"/>
                        </a:rPr>
                        <a:t>Emergente</a:t>
                      </a:r>
                      <a:endParaRPr lang="en-US" sz="2100" dirty="0">
                        <a:latin typeface="Verdana" pitchFamily="34" charset="0"/>
                        <a:ea typeface="Times New Roman"/>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8096">
                <a:tc>
                  <a:txBody>
                    <a:bodyPr/>
                    <a:lstStyle/>
                    <a:p>
                      <a:pPr algn="just">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MX" sz="2100" dirty="0">
                          <a:latin typeface="Verdana" pitchFamily="34" charset="0"/>
                          <a:ea typeface="Times New Roman"/>
                          <a:cs typeface="Times New Roman"/>
                        </a:rPr>
                        <a:t>Desempeño </a:t>
                      </a:r>
                      <a:r>
                        <a:rPr lang="es-MX" sz="2100" dirty="0" smtClean="0">
                          <a:latin typeface="Verdana" pitchFamily="34" charset="0"/>
                          <a:ea typeface="Times New Roman"/>
                          <a:cs typeface="Times New Roman"/>
                        </a:rPr>
                        <a:t>Insuficiente</a:t>
                      </a:r>
                      <a:endParaRPr lang="en-US" sz="2100" dirty="0">
                        <a:latin typeface="Verdana" pitchFamily="34" charset="0"/>
                        <a:ea typeface="Calibri"/>
                        <a:cs typeface="Times New Roman"/>
                      </a:endParaRPr>
                    </a:p>
                  </a:txBody>
                  <a:tcPr marL="68583" marR="6858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ES" sz="2100" dirty="0" smtClean="0">
                          <a:latin typeface="Verdana" pitchFamily="34" charset="0"/>
                          <a:ea typeface="Times New Roman"/>
                        </a:rPr>
                        <a:t>En Recuperación</a:t>
                      </a:r>
                      <a:endParaRPr lang="en-US" sz="2100" dirty="0">
                        <a:latin typeface="Verdana" pitchFamily="34" charset="0"/>
                        <a:ea typeface="Times New Roman"/>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52247" name="Title 7"/>
          <p:cNvSpPr txBox="1">
            <a:spLocks/>
          </p:cNvSpPr>
          <p:nvPr/>
        </p:nvSpPr>
        <p:spPr bwMode="auto">
          <a:xfrm>
            <a:off x="0" y="0"/>
            <a:ext cx="91249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buClr>
                <a:srgbClr val="FE454A"/>
              </a:buClr>
            </a:pPr>
            <a:r>
              <a:rPr lang="es-ES" sz="2400" b="1">
                <a:solidFill>
                  <a:prstClr val="black"/>
                </a:solidFill>
                <a:latin typeface="Verdana" pitchFamily="34" charset="0"/>
              </a:rPr>
              <a:t>Agencia de Calidad de la Educación</a:t>
            </a:r>
          </a:p>
        </p:txBody>
      </p:sp>
      <p:sp>
        <p:nvSpPr>
          <p:cNvPr id="52248"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52249"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F689AB9B-E7EF-4955-A043-0621F4151C21}" type="slidenum">
              <a:rPr lang="en-US" smtClean="0">
                <a:solidFill>
                  <a:srgbClr val="898989"/>
                </a:solidFill>
                <a:latin typeface="Verdana" pitchFamily="34" charset="0"/>
              </a:rPr>
              <a:pPr eaLnBrk="1" hangingPunct="1"/>
              <a:t>15</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2669870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Rectángulo"/>
          <p:cNvSpPr>
            <a:spLocks noChangeArrowheads="1"/>
          </p:cNvSpPr>
          <p:nvPr/>
        </p:nvSpPr>
        <p:spPr bwMode="auto">
          <a:xfrm>
            <a:off x="250825" y="765175"/>
            <a:ext cx="8137525" cy="499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457200" fontAlgn="base">
              <a:spcBef>
                <a:spcPct val="0"/>
              </a:spcBef>
              <a:spcAft>
                <a:spcPct val="0"/>
              </a:spcAft>
              <a:buClr>
                <a:srgbClr val="FE454A"/>
              </a:buClr>
            </a:pPr>
            <a:r>
              <a:rPr lang="es-ES" sz="1700">
                <a:solidFill>
                  <a:prstClr val="black"/>
                </a:solidFill>
                <a:latin typeface="Verdana" pitchFamily="34" charset="0"/>
                <a:ea typeface="ヒラギノ角ゴ Pro W3"/>
              </a:rPr>
              <a:t>Tendrá la facultad de verificar cumplimiento del PM-SEP.</a:t>
            </a:r>
          </a:p>
          <a:p>
            <a:pPr algn="just" defTabSz="457200" fontAlgn="base">
              <a:spcBef>
                <a:spcPct val="0"/>
              </a:spcBef>
              <a:spcAft>
                <a:spcPct val="0"/>
              </a:spcAft>
              <a:buClr>
                <a:srgbClr val="FE454A"/>
              </a:buClr>
            </a:pPr>
            <a:endParaRPr lang="es-ES" sz="1000">
              <a:solidFill>
                <a:prstClr val="black"/>
              </a:solidFill>
              <a:latin typeface="Verdana" pitchFamily="34" charset="0"/>
              <a:ea typeface="ヒラギノ角ゴ Pro W3"/>
            </a:endParaRPr>
          </a:p>
          <a:p>
            <a:pPr algn="just" defTabSz="457200" fontAlgn="base">
              <a:spcBef>
                <a:spcPct val="0"/>
              </a:spcBef>
              <a:spcAft>
                <a:spcPct val="0"/>
              </a:spcAft>
              <a:buClr>
                <a:srgbClr val="FE454A"/>
              </a:buClr>
            </a:pPr>
            <a:r>
              <a:rPr lang="es-ES" sz="1700">
                <a:solidFill>
                  <a:prstClr val="black"/>
                </a:solidFill>
                <a:latin typeface="Verdana" pitchFamily="34" charset="0"/>
                <a:ea typeface="ヒラギノ角ゴ Pro W3"/>
              </a:rPr>
              <a:t>Mantenendrá un sistema de asesoría técnica pedagógica focalizada en los EE de Desempeño Medio Bajo e Insuficiente, en aquellos sectores geográficos en donde exista menor disponibilidad de apoyo técnico pedagógico, y en los establecimientos públicos y gratuitos.</a:t>
            </a:r>
          </a:p>
          <a:p>
            <a:pPr algn="just" defTabSz="457200" fontAlgn="base">
              <a:spcBef>
                <a:spcPct val="0"/>
              </a:spcBef>
              <a:spcAft>
                <a:spcPct val="0"/>
              </a:spcAft>
              <a:buClr>
                <a:srgbClr val="FE454A"/>
              </a:buClr>
            </a:pPr>
            <a:endParaRPr lang="es-ES" sz="1000">
              <a:solidFill>
                <a:prstClr val="black"/>
              </a:solidFill>
              <a:latin typeface="Verdana" pitchFamily="34" charset="0"/>
              <a:ea typeface="ヒラギノ角ゴ Pro W3"/>
            </a:endParaRPr>
          </a:p>
          <a:p>
            <a:pPr algn="just" defTabSz="457200" fontAlgn="base">
              <a:spcBef>
                <a:spcPct val="0"/>
              </a:spcBef>
              <a:spcAft>
                <a:spcPct val="0"/>
              </a:spcAft>
              <a:buClr>
                <a:srgbClr val="FE454A"/>
              </a:buClr>
              <a:buFont typeface="Arial" pitchFamily="34" charset="0"/>
              <a:buChar char="•"/>
            </a:pPr>
            <a:r>
              <a:rPr lang="es-ES" sz="1700">
                <a:solidFill>
                  <a:prstClr val="black"/>
                </a:solidFill>
                <a:latin typeface="Verdana" pitchFamily="34" charset="0"/>
                <a:ea typeface="ヒラギノ角ゴ Pro W3"/>
              </a:rPr>
              <a:t> Entregará apoyo pedagógico en la elaboración e implementación del PME de los EE rurales uni, bi o tri docentes, multigrado o aislados geográficamente.</a:t>
            </a:r>
          </a:p>
          <a:p>
            <a:pPr algn="just" defTabSz="457200" fontAlgn="base">
              <a:spcBef>
                <a:spcPct val="0"/>
              </a:spcBef>
              <a:spcAft>
                <a:spcPct val="0"/>
              </a:spcAft>
              <a:buClr>
                <a:srgbClr val="FE454A"/>
              </a:buClr>
            </a:pPr>
            <a:endParaRPr lang="es-ES" sz="1000">
              <a:solidFill>
                <a:prstClr val="black"/>
              </a:solidFill>
              <a:latin typeface="Verdana" pitchFamily="34" charset="0"/>
              <a:ea typeface="ヒラギノ角ゴ Pro W3"/>
            </a:endParaRPr>
          </a:p>
          <a:p>
            <a:pPr algn="just" defTabSz="457200" fontAlgn="base">
              <a:spcBef>
                <a:spcPct val="0"/>
              </a:spcBef>
              <a:spcAft>
                <a:spcPct val="0"/>
              </a:spcAft>
              <a:buClr>
                <a:srgbClr val="005FA1"/>
              </a:buClr>
              <a:buFont typeface="Arial" pitchFamily="34" charset="0"/>
              <a:buChar char="•"/>
            </a:pPr>
            <a:r>
              <a:rPr lang="es-ES" sz="1700">
                <a:solidFill>
                  <a:prstClr val="black"/>
                </a:solidFill>
                <a:latin typeface="Verdana" pitchFamily="34" charset="0"/>
                <a:ea typeface="ヒラギノ角ゴ Pro W3"/>
              </a:rPr>
              <a:t>Podrá trabajar en red, no es obligatorio. Cuando lo soliciten municipios, el MINEDUC deberá proponer y apoyar PME a desarrollar conjuntamente entre EE de distintas comunas.</a:t>
            </a:r>
          </a:p>
          <a:p>
            <a:pPr algn="just" defTabSz="457200" fontAlgn="base">
              <a:spcBef>
                <a:spcPct val="0"/>
              </a:spcBef>
              <a:spcAft>
                <a:spcPct val="0"/>
              </a:spcAft>
              <a:buClr>
                <a:srgbClr val="FE454A"/>
              </a:buClr>
            </a:pPr>
            <a:endParaRPr lang="es-ES" sz="1000">
              <a:solidFill>
                <a:prstClr val="black"/>
              </a:solidFill>
              <a:latin typeface="Verdana" pitchFamily="34" charset="0"/>
              <a:ea typeface="ヒラギノ角ゴ Pro W3"/>
            </a:endParaRPr>
          </a:p>
          <a:p>
            <a:pPr algn="just" defTabSz="457200" fontAlgn="base">
              <a:spcBef>
                <a:spcPct val="0"/>
              </a:spcBef>
              <a:spcAft>
                <a:spcPct val="0"/>
              </a:spcAft>
              <a:buClr>
                <a:srgbClr val="FE454A"/>
              </a:buClr>
              <a:buFont typeface="Arial" pitchFamily="34" charset="0"/>
              <a:buChar char="•"/>
            </a:pPr>
            <a:r>
              <a:rPr lang="es-ES" sz="1700">
                <a:solidFill>
                  <a:prstClr val="black"/>
                </a:solidFill>
                <a:latin typeface="Verdana" pitchFamily="34" charset="0"/>
                <a:ea typeface="ヒラギノ角ゴ Pro W3"/>
              </a:rPr>
              <a:t> Asesorar directamente cuando lo soliciten municipalidades, corporaciones u otros entes creados por ley o que reciben aportes del Estado.</a:t>
            </a:r>
          </a:p>
          <a:p>
            <a:pPr algn="just" defTabSz="457200" fontAlgn="base">
              <a:spcBef>
                <a:spcPct val="0"/>
              </a:spcBef>
              <a:spcAft>
                <a:spcPct val="0"/>
              </a:spcAft>
              <a:buClr>
                <a:srgbClr val="FE454A"/>
              </a:buClr>
            </a:pPr>
            <a:endParaRPr lang="es-ES" sz="1000">
              <a:solidFill>
                <a:prstClr val="black"/>
              </a:solidFill>
              <a:latin typeface="Verdana" pitchFamily="34" charset="0"/>
              <a:ea typeface="ヒラギノ角ゴ Pro W3"/>
            </a:endParaRPr>
          </a:p>
          <a:p>
            <a:pPr algn="just" defTabSz="457200" fontAlgn="base">
              <a:spcBef>
                <a:spcPct val="0"/>
              </a:spcBef>
              <a:spcAft>
                <a:spcPct val="0"/>
              </a:spcAft>
              <a:buClr>
                <a:srgbClr val="005FA1"/>
              </a:buClr>
              <a:buFont typeface="Arial" pitchFamily="34" charset="0"/>
              <a:buChar char="•"/>
            </a:pPr>
            <a:r>
              <a:rPr lang="es-ES" sz="1700">
                <a:solidFill>
                  <a:prstClr val="black"/>
                </a:solidFill>
                <a:latin typeface="Verdana" pitchFamily="34" charset="0"/>
                <a:ea typeface="ヒラギノ角ゴ Pro W3"/>
              </a:rPr>
              <a:t> Entregar apoyo técnico pedagógico (ATP o ATE) a los EE de Desempeño Insuficiente para que suban de categoría.</a:t>
            </a:r>
          </a:p>
        </p:txBody>
      </p:sp>
      <p:sp>
        <p:nvSpPr>
          <p:cNvPr id="53251" name="Title 7"/>
          <p:cNvSpPr txBox="1">
            <a:spLocks/>
          </p:cNvSpPr>
          <p:nvPr/>
        </p:nvSpPr>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just" defTabSz="457200" eaLnBrk="1" fontAlgn="base" hangingPunct="1">
              <a:spcBef>
                <a:spcPct val="0"/>
              </a:spcBef>
              <a:spcAft>
                <a:spcPct val="0"/>
              </a:spcAft>
              <a:buClr>
                <a:srgbClr val="FE454A"/>
              </a:buClr>
            </a:pPr>
            <a:r>
              <a:rPr lang="es-ES" sz="2400" b="1">
                <a:solidFill>
                  <a:prstClr val="black"/>
                </a:solidFill>
                <a:latin typeface="Verdana" pitchFamily="34" charset="0"/>
              </a:rPr>
              <a:t>Ministerio de Educación</a:t>
            </a:r>
          </a:p>
        </p:txBody>
      </p:sp>
      <p:sp>
        <p:nvSpPr>
          <p:cNvPr id="53252"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53253"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70A35225-B73B-49BB-A1E4-54EFEC3E5DF2}" type="slidenum">
              <a:rPr lang="en-US" smtClean="0">
                <a:solidFill>
                  <a:srgbClr val="898989"/>
                </a:solidFill>
                <a:latin typeface="Verdana" pitchFamily="34" charset="0"/>
              </a:rPr>
              <a:pPr eaLnBrk="1" hangingPunct="1"/>
              <a:t>16</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583871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55299" name="Title 7"/>
          <p:cNvSpPr txBox="1">
            <a:spLocks/>
          </p:cNvSpPr>
          <p:nvPr/>
        </p:nvSpPr>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MX" sz="2400" b="1">
                <a:solidFill>
                  <a:prstClr val="black"/>
                </a:solidFill>
                <a:latin typeface="Verdana" pitchFamily="34" charset="0"/>
              </a:rPr>
              <a:t>¿Cómo espera impactar la SEP?</a:t>
            </a:r>
          </a:p>
        </p:txBody>
      </p:sp>
      <p:graphicFrame>
        <p:nvGraphicFramePr>
          <p:cNvPr id="8" name="7 Diagrama"/>
          <p:cNvGraphicFramePr/>
          <p:nvPr/>
        </p:nvGraphicFramePr>
        <p:xfrm>
          <a:off x="179512" y="764704"/>
          <a:ext cx="828092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5301"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65D1D197-E6D1-4481-B289-991B8A259D84}" type="slidenum">
              <a:rPr lang="en-US" smtClean="0">
                <a:solidFill>
                  <a:srgbClr val="898989"/>
                </a:solidFill>
                <a:latin typeface="Verdana" pitchFamily="34" charset="0"/>
              </a:rPr>
              <a:pPr eaLnBrk="1" hangingPunct="1"/>
              <a:t>17</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1547821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idx="4294967295"/>
          </p:nvPr>
        </p:nvSpPr>
        <p:spPr/>
        <p:txBody>
          <a:bodyPr/>
          <a:lstStyle/>
          <a:p>
            <a:endParaRPr lang="es-ES" smtClean="0">
              <a:latin typeface="Verdana" pitchFamily="34" charset="0"/>
              <a:ea typeface="ヒラギノ角ゴ Pro W3"/>
              <a:cs typeface="Verdana" pitchFamily="34" charset="0"/>
            </a:endParaRPr>
          </a:p>
        </p:txBody>
      </p:sp>
      <p:sp>
        <p:nvSpPr>
          <p:cNvPr id="60419" name="Rectangle 3"/>
          <p:cNvSpPr>
            <a:spLocks noGrp="1"/>
          </p:cNvSpPr>
          <p:nvPr>
            <p:ph type="body" idx="4294967295"/>
          </p:nvPr>
        </p:nvSpPr>
        <p:spPr/>
        <p:txBody>
          <a:bodyPr/>
          <a:lstStyle/>
          <a:p>
            <a:endParaRPr lang="es-ES" smtClean="0">
              <a:ea typeface="ヒラギノ角ゴ Pro W3"/>
              <a:cs typeface="ヒラギノ角ゴ Pro W3"/>
            </a:endParaRPr>
          </a:p>
        </p:txBody>
      </p:sp>
      <p:pic>
        <p:nvPicPr>
          <p:cNvPr id="60420" name="Picture 4" descr="sep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1" name="Rectangle 5"/>
          <p:cNvSpPr>
            <a:spLocks noChangeArrowheads="1"/>
          </p:cNvSpPr>
          <p:nvPr/>
        </p:nvSpPr>
        <p:spPr bwMode="auto">
          <a:xfrm>
            <a:off x="1042988" y="5661025"/>
            <a:ext cx="7286625"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s-CL">
                <a:solidFill>
                  <a:prstClr val="black"/>
                </a:solidFill>
                <a:latin typeface="Arial" pitchFamily="34" charset="0"/>
                <a:ea typeface="ヒラギノ角ゴ Pro W3"/>
              </a:rPr>
              <a:t>PLAZO DE ENTREGA DEL PLAN DE MEJORAMIENTO</a:t>
            </a:r>
            <a:endParaRPr lang="es-ES">
              <a:solidFill>
                <a:prstClr val="black"/>
              </a:solidFill>
              <a:latin typeface="Arial" pitchFamily="34" charset="0"/>
              <a:ea typeface="ヒラギノ角ゴ Pro W3"/>
            </a:endParaRPr>
          </a:p>
        </p:txBody>
      </p:sp>
    </p:spTree>
    <p:extLst>
      <p:ext uri="{BB962C8B-B14F-4D97-AF65-F5344CB8AC3E}">
        <p14:creationId xmlns:p14="http://schemas.microsoft.com/office/powerpoint/2010/main" val="216874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endParaRPr lang="es-ES" smtClean="0">
              <a:latin typeface="Verdana" pitchFamily="34" charset="0"/>
              <a:ea typeface="ヒラギノ角ゴ Pro W3"/>
              <a:cs typeface="Verdana" pitchFamily="34" charset="0"/>
            </a:endParaRPr>
          </a:p>
        </p:txBody>
      </p:sp>
      <p:sp>
        <p:nvSpPr>
          <p:cNvPr id="61443" name="Rectangle 3"/>
          <p:cNvSpPr>
            <a:spLocks noGrp="1"/>
          </p:cNvSpPr>
          <p:nvPr>
            <p:ph type="body" idx="4294967295"/>
          </p:nvPr>
        </p:nvSpPr>
        <p:spPr/>
        <p:txBody>
          <a:bodyPr/>
          <a:lstStyle/>
          <a:p>
            <a:endParaRPr lang="es-ES" smtClean="0">
              <a:ea typeface="ヒラギノ角ゴ Pro W3"/>
              <a:cs typeface="ヒラギノ角ゴ Pro W3"/>
            </a:endParaRPr>
          </a:p>
        </p:txBody>
      </p:sp>
      <p:pic>
        <p:nvPicPr>
          <p:cNvPr id="61444" name="Picture 4" descr="sep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0300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6" name="16 Grupo"/>
          <p:cNvGrpSpPr>
            <a:grpSpLocks/>
          </p:cNvGrpSpPr>
          <p:nvPr/>
        </p:nvGrpSpPr>
        <p:grpSpPr bwMode="auto">
          <a:xfrm>
            <a:off x="0" y="908050"/>
            <a:ext cx="9144000" cy="5473700"/>
            <a:chOff x="0" y="908720"/>
            <a:chExt cx="9144000" cy="5472608"/>
          </a:xfrm>
        </p:grpSpPr>
        <p:sp>
          <p:nvSpPr>
            <p:cNvPr id="11" name="10 Rectángulo"/>
            <p:cNvSpPr/>
            <p:nvPr/>
          </p:nvSpPr>
          <p:spPr>
            <a:xfrm>
              <a:off x="0" y="908720"/>
              <a:ext cx="9144000" cy="5472608"/>
            </a:xfrm>
            <a:prstGeom prst="rect">
              <a:avLst/>
            </a:prstGeom>
            <a:solidFill>
              <a:schemeClr val="bg1"/>
            </a:solidFill>
            <a:ln w="9525" cap="flat" cmpd="sng" algn="ctr">
              <a:solidFill>
                <a:schemeClr val="lt1">
                  <a:hueOff val="0"/>
                  <a:satOff val="0"/>
                  <a:lumOff val="0"/>
                </a:schemeClr>
              </a:solidFill>
              <a:prstDash val="solid"/>
              <a:round/>
              <a:headEnd type="none" w="med" len="med"/>
              <a:tailEnd type="none" w="med" len="med"/>
            </a:ln>
          </p:spPr>
        </p:sp>
        <p:sp>
          <p:nvSpPr>
            <p:cNvPr id="12" name="11 Flecha cuádruple"/>
            <p:cNvSpPr/>
            <p:nvPr/>
          </p:nvSpPr>
          <p:spPr>
            <a:xfrm>
              <a:off x="1835150" y="908720"/>
              <a:ext cx="5473700" cy="5472608"/>
            </a:xfrm>
            <a:prstGeom prst="quadArrow">
              <a:avLst>
                <a:gd name="adj1" fmla="val 2000"/>
                <a:gd name="adj2" fmla="val 4000"/>
                <a:gd name="adj3" fmla="val 5000"/>
              </a:avLst>
            </a:prstGeom>
            <a:solidFill>
              <a:srgbClr val="FFCC00"/>
            </a:solidFill>
            <a:ln>
              <a:solidFill>
                <a:schemeClr val="lt1">
                  <a:hueOff val="0"/>
                  <a:satOff val="0"/>
                  <a:lumOff val="0"/>
                </a:schemeClr>
              </a:solidFill>
            </a:ln>
          </p:spPr>
          <p:style>
            <a:lnRef idx="0">
              <a:scrgbClr r="0" g="0" b="0"/>
            </a:lnRef>
            <a:fillRef idx="1">
              <a:scrgbClr r="0" g="0" b="0"/>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13" name="12 Forma libre"/>
            <p:cNvSpPr/>
            <p:nvPr/>
          </p:nvSpPr>
          <p:spPr>
            <a:xfrm>
              <a:off x="2190750" y="1264249"/>
              <a:ext cx="2189163" cy="2188726"/>
            </a:xfrm>
            <a:custGeom>
              <a:avLst/>
              <a:gdLst>
                <a:gd name="connsiteX0" fmla="*/ 0 w 2189043"/>
                <a:gd name="connsiteY0" fmla="*/ 364848 h 2189043"/>
                <a:gd name="connsiteX1" fmla="*/ 106862 w 2189043"/>
                <a:gd name="connsiteY1" fmla="*/ 106862 h 2189043"/>
                <a:gd name="connsiteX2" fmla="*/ 364849 w 2189043"/>
                <a:gd name="connsiteY2" fmla="*/ 1 h 2189043"/>
                <a:gd name="connsiteX3" fmla="*/ 1824195 w 2189043"/>
                <a:gd name="connsiteY3" fmla="*/ 0 h 2189043"/>
                <a:gd name="connsiteX4" fmla="*/ 2082181 w 2189043"/>
                <a:gd name="connsiteY4" fmla="*/ 106862 h 2189043"/>
                <a:gd name="connsiteX5" fmla="*/ 2189042 w 2189043"/>
                <a:gd name="connsiteY5" fmla="*/ 364849 h 2189043"/>
                <a:gd name="connsiteX6" fmla="*/ 2189043 w 2189043"/>
                <a:gd name="connsiteY6" fmla="*/ 1824195 h 2189043"/>
                <a:gd name="connsiteX7" fmla="*/ 2082181 w 2189043"/>
                <a:gd name="connsiteY7" fmla="*/ 2082182 h 2189043"/>
                <a:gd name="connsiteX8" fmla="*/ 1824194 w 2189043"/>
                <a:gd name="connsiteY8" fmla="*/ 2189043 h 2189043"/>
                <a:gd name="connsiteX9" fmla="*/ 364848 w 2189043"/>
                <a:gd name="connsiteY9" fmla="*/ 2189043 h 2189043"/>
                <a:gd name="connsiteX10" fmla="*/ 106861 w 2189043"/>
                <a:gd name="connsiteY10" fmla="*/ 2082181 h 2189043"/>
                <a:gd name="connsiteX11" fmla="*/ 0 w 2189043"/>
                <a:gd name="connsiteY11" fmla="*/ 1824194 h 2189043"/>
                <a:gd name="connsiteX12" fmla="*/ 0 w 2189043"/>
                <a:gd name="connsiteY12" fmla="*/ 364848 h 2189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89043" h="2189043">
                  <a:moveTo>
                    <a:pt x="0" y="364848"/>
                  </a:moveTo>
                  <a:cubicBezTo>
                    <a:pt x="0" y="268084"/>
                    <a:pt x="38439" y="175284"/>
                    <a:pt x="106862" y="106862"/>
                  </a:cubicBezTo>
                  <a:cubicBezTo>
                    <a:pt x="175284" y="38440"/>
                    <a:pt x="268085" y="1"/>
                    <a:pt x="364849" y="1"/>
                  </a:cubicBezTo>
                  <a:lnTo>
                    <a:pt x="1824195" y="0"/>
                  </a:lnTo>
                  <a:cubicBezTo>
                    <a:pt x="1920959" y="0"/>
                    <a:pt x="2013759" y="38439"/>
                    <a:pt x="2082181" y="106862"/>
                  </a:cubicBezTo>
                  <a:cubicBezTo>
                    <a:pt x="2150603" y="175284"/>
                    <a:pt x="2189042" y="268085"/>
                    <a:pt x="2189042" y="364849"/>
                  </a:cubicBezTo>
                  <a:cubicBezTo>
                    <a:pt x="2189042" y="851298"/>
                    <a:pt x="2189043" y="1337746"/>
                    <a:pt x="2189043" y="1824195"/>
                  </a:cubicBezTo>
                  <a:cubicBezTo>
                    <a:pt x="2189043" y="1920959"/>
                    <a:pt x="2150604" y="2013759"/>
                    <a:pt x="2082181" y="2082182"/>
                  </a:cubicBezTo>
                  <a:cubicBezTo>
                    <a:pt x="2013759" y="2150604"/>
                    <a:pt x="1920958" y="2189043"/>
                    <a:pt x="1824194" y="2189043"/>
                  </a:cubicBezTo>
                  <a:lnTo>
                    <a:pt x="364848" y="2189043"/>
                  </a:lnTo>
                  <a:cubicBezTo>
                    <a:pt x="268084" y="2189043"/>
                    <a:pt x="175284" y="2150604"/>
                    <a:pt x="106861" y="2082181"/>
                  </a:cubicBezTo>
                  <a:cubicBezTo>
                    <a:pt x="38439" y="2013759"/>
                    <a:pt x="0" y="1920958"/>
                    <a:pt x="0" y="1824194"/>
                  </a:cubicBezTo>
                  <a:lnTo>
                    <a:pt x="0" y="364848"/>
                  </a:lnTo>
                  <a:close/>
                </a:path>
              </a:pathLst>
            </a:custGeom>
            <a:solidFill>
              <a:srgbClr val="FF6600"/>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lIns="167820" tIns="167820" rIns="167820" bIns="167820" spcCol="1270" anchor="ctr"/>
            <a:lstStyle/>
            <a:p>
              <a:pPr algn="ctr" defTabSz="711200" fontAlgn="base">
                <a:lnSpc>
                  <a:spcPct val="90000"/>
                </a:lnSpc>
                <a:spcBef>
                  <a:spcPct val="0"/>
                </a:spcBef>
                <a:spcAft>
                  <a:spcPct val="35000"/>
                </a:spcAft>
                <a:defRPr/>
              </a:pPr>
              <a:r>
                <a:rPr lang="es-MX" sz="1600" dirty="0">
                  <a:solidFill>
                    <a:prstClr val="white"/>
                  </a:solidFill>
                  <a:latin typeface="Verdana" pitchFamily="34" charset="0"/>
                </a:rPr>
                <a:t>Educar a alumnos con mayores necesidades socioeconómicas requiere más recursos</a:t>
              </a:r>
              <a:endParaRPr lang="en-US" sz="1600" dirty="0">
                <a:solidFill>
                  <a:prstClr val="white"/>
                </a:solidFill>
              </a:endParaRPr>
            </a:p>
          </p:txBody>
        </p:sp>
        <p:sp>
          <p:nvSpPr>
            <p:cNvPr id="14" name="13 Forma libre"/>
            <p:cNvSpPr/>
            <p:nvPr/>
          </p:nvSpPr>
          <p:spPr>
            <a:xfrm>
              <a:off x="4764088" y="1264249"/>
              <a:ext cx="2189162" cy="2188726"/>
            </a:xfrm>
            <a:custGeom>
              <a:avLst/>
              <a:gdLst>
                <a:gd name="connsiteX0" fmla="*/ 0 w 2189043"/>
                <a:gd name="connsiteY0" fmla="*/ 364848 h 2189043"/>
                <a:gd name="connsiteX1" fmla="*/ 106862 w 2189043"/>
                <a:gd name="connsiteY1" fmla="*/ 106862 h 2189043"/>
                <a:gd name="connsiteX2" fmla="*/ 364849 w 2189043"/>
                <a:gd name="connsiteY2" fmla="*/ 1 h 2189043"/>
                <a:gd name="connsiteX3" fmla="*/ 1824195 w 2189043"/>
                <a:gd name="connsiteY3" fmla="*/ 0 h 2189043"/>
                <a:gd name="connsiteX4" fmla="*/ 2082181 w 2189043"/>
                <a:gd name="connsiteY4" fmla="*/ 106862 h 2189043"/>
                <a:gd name="connsiteX5" fmla="*/ 2189042 w 2189043"/>
                <a:gd name="connsiteY5" fmla="*/ 364849 h 2189043"/>
                <a:gd name="connsiteX6" fmla="*/ 2189043 w 2189043"/>
                <a:gd name="connsiteY6" fmla="*/ 1824195 h 2189043"/>
                <a:gd name="connsiteX7" fmla="*/ 2082181 w 2189043"/>
                <a:gd name="connsiteY7" fmla="*/ 2082182 h 2189043"/>
                <a:gd name="connsiteX8" fmla="*/ 1824194 w 2189043"/>
                <a:gd name="connsiteY8" fmla="*/ 2189043 h 2189043"/>
                <a:gd name="connsiteX9" fmla="*/ 364848 w 2189043"/>
                <a:gd name="connsiteY9" fmla="*/ 2189043 h 2189043"/>
                <a:gd name="connsiteX10" fmla="*/ 106861 w 2189043"/>
                <a:gd name="connsiteY10" fmla="*/ 2082181 h 2189043"/>
                <a:gd name="connsiteX11" fmla="*/ 0 w 2189043"/>
                <a:gd name="connsiteY11" fmla="*/ 1824194 h 2189043"/>
                <a:gd name="connsiteX12" fmla="*/ 0 w 2189043"/>
                <a:gd name="connsiteY12" fmla="*/ 364848 h 2189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89043" h="2189043">
                  <a:moveTo>
                    <a:pt x="0" y="364848"/>
                  </a:moveTo>
                  <a:cubicBezTo>
                    <a:pt x="0" y="268084"/>
                    <a:pt x="38439" y="175284"/>
                    <a:pt x="106862" y="106862"/>
                  </a:cubicBezTo>
                  <a:cubicBezTo>
                    <a:pt x="175284" y="38440"/>
                    <a:pt x="268085" y="1"/>
                    <a:pt x="364849" y="1"/>
                  </a:cubicBezTo>
                  <a:lnTo>
                    <a:pt x="1824195" y="0"/>
                  </a:lnTo>
                  <a:cubicBezTo>
                    <a:pt x="1920959" y="0"/>
                    <a:pt x="2013759" y="38439"/>
                    <a:pt x="2082181" y="106862"/>
                  </a:cubicBezTo>
                  <a:cubicBezTo>
                    <a:pt x="2150603" y="175284"/>
                    <a:pt x="2189042" y="268085"/>
                    <a:pt x="2189042" y="364849"/>
                  </a:cubicBezTo>
                  <a:cubicBezTo>
                    <a:pt x="2189042" y="851298"/>
                    <a:pt x="2189043" y="1337746"/>
                    <a:pt x="2189043" y="1824195"/>
                  </a:cubicBezTo>
                  <a:cubicBezTo>
                    <a:pt x="2189043" y="1920959"/>
                    <a:pt x="2150604" y="2013759"/>
                    <a:pt x="2082181" y="2082182"/>
                  </a:cubicBezTo>
                  <a:cubicBezTo>
                    <a:pt x="2013759" y="2150604"/>
                    <a:pt x="1920958" y="2189043"/>
                    <a:pt x="1824194" y="2189043"/>
                  </a:cubicBezTo>
                  <a:lnTo>
                    <a:pt x="364848" y="2189043"/>
                  </a:lnTo>
                  <a:cubicBezTo>
                    <a:pt x="268084" y="2189043"/>
                    <a:pt x="175284" y="2150604"/>
                    <a:pt x="106861" y="2082181"/>
                  </a:cubicBezTo>
                  <a:cubicBezTo>
                    <a:pt x="38439" y="2013759"/>
                    <a:pt x="0" y="1920958"/>
                    <a:pt x="0" y="1824194"/>
                  </a:cubicBezTo>
                  <a:lnTo>
                    <a:pt x="0" y="364848"/>
                  </a:lnTo>
                  <a:close/>
                </a:path>
              </a:pathLst>
            </a:custGeom>
            <a:solidFill>
              <a:srgbClr val="00B050"/>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lIns="167820" tIns="167820" rIns="167820" bIns="167820" spcCol="1270" anchor="ctr"/>
            <a:lstStyle/>
            <a:p>
              <a:pPr algn="ctr" defTabSz="711200" fontAlgn="base">
                <a:lnSpc>
                  <a:spcPct val="90000"/>
                </a:lnSpc>
                <a:spcBef>
                  <a:spcPct val="0"/>
                </a:spcBef>
                <a:spcAft>
                  <a:spcPct val="35000"/>
                </a:spcAft>
                <a:defRPr/>
              </a:pPr>
              <a:r>
                <a:rPr lang="es-MX" sz="1600" dirty="0">
                  <a:solidFill>
                    <a:prstClr val="white"/>
                  </a:solidFill>
                  <a:latin typeface="Verdana" pitchFamily="34" charset="0"/>
                </a:rPr>
                <a:t>Los establecimientos deben funcionar bajo condiciones mínimas de calidad, transparencia y participación de la comunidad.</a:t>
              </a:r>
              <a:endParaRPr lang="en-US" sz="1600" dirty="0">
                <a:solidFill>
                  <a:prstClr val="white"/>
                </a:solidFill>
              </a:endParaRPr>
            </a:p>
          </p:txBody>
        </p:sp>
        <p:sp>
          <p:nvSpPr>
            <p:cNvPr id="15" name="14 Forma libre"/>
            <p:cNvSpPr/>
            <p:nvPr/>
          </p:nvSpPr>
          <p:spPr>
            <a:xfrm>
              <a:off x="2190750" y="3837074"/>
              <a:ext cx="2189163" cy="2188725"/>
            </a:xfrm>
            <a:custGeom>
              <a:avLst/>
              <a:gdLst>
                <a:gd name="connsiteX0" fmla="*/ 0 w 2189043"/>
                <a:gd name="connsiteY0" fmla="*/ 364848 h 2189043"/>
                <a:gd name="connsiteX1" fmla="*/ 106862 w 2189043"/>
                <a:gd name="connsiteY1" fmla="*/ 106862 h 2189043"/>
                <a:gd name="connsiteX2" fmla="*/ 364849 w 2189043"/>
                <a:gd name="connsiteY2" fmla="*/ 1 h 2189043"/>
                <a:gd name="connsiteX3" fmla="*/ 1824195 w 2189043"/>
                <a:gd name="connsiteY3" fmla="*/ 0 h 2189043"/>
                <a:gd name="connsiteX4" fmla="*/ 2082181 w 2189043"/>
                <a:gd name="connsiteY4" fmla="*/ 106862 h 2189043"/>
                <a:gd name="connsiteX5" fmla="*/ 2189042 w 2189043"/>
                <a:gd name="connsiteY5" fmla="*/ 364849 h 2189043"/>
                <a:gd name="connsiteX6" fmla="*/ 2189043 w 2189043"/>
                <a:gd name="connsiteY6" fmla="*/ 1824195 h 2189043"/>
                <a:gd name="connsiteX7" fmla="*/ 2082181 w 2189043"/>
                <a:gd name="connsiteY7" fmla="*/ 2082182 h 2189043"/>
                <a:gd name="connsiteX8" fmla="*/ 1824194 w 2189043"/>
                <a:gd name="connsiteY8" fmla="*/ 2189043 h 2189043"/>
                <a:gd name="connsiteX9" fmla="*/ 364848 w 2189043"/>
                <a:gd name="connsiteY9" fmla="*/ 2189043 h 2189043"/>
                <a:gd name="connsiteX10" fmla="*/ 106861 w 2189043"/>
                <a:gd name="connsiteY10" fmla="*/ 2082181 h 2189043"/>
                <a:gd name="connsiteX11" fmla="*/ 0 w 2189043"/>
                <a:gd name="connsiteY11" fmla="*/ 1824194 h 2189043"/>
                <a:gd name="connsiteX12" fmla="*/ 0 w 2189043"/>
                <a:gd name="connsiteY12" fmla="*/ 364848 h 2189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89043" h="2189043">
                  <a:moveTo>
                    <a:pt x="0" y="364848"/>
                  </a:moveTo>
                  <a:cubicBezTo>
                    <a:pt x="0" y="268084"/>
                    <a:pt x="38439" y="175284"/>
                    <a:pt x="106862" y="106862"/>
                  </a:cubicBezTo>
                  <a:cubicBezTo>
                    <a:pt x="175284" y="38440"/>
                    <a:pt x="268085" y="1"/>
                    <a:pt x="364849" y="1"/>
                  </a:cubicBezTo>
                  <a:lnTo>
                    <a:pt x="1824195" y="0"/>
                  </a:lnTo>
                  <a:cubicBezTo>
                    <a:pt x="1920959" y="0"/>
                    <a:pt x="2013759" y="38439"/>
                    <a:pt x="2082181" y="106862"/>
                  </a:cubicBezTo>
                  <a:cubicBezTo>
                    <a:pt x="2150603" y="175284"/>
                    <a:pt x="2189042" y="268085"/>
                    <a:pt x="2189042" y="364849"/>
                  </a:cubicBezTo>
                  <a:cubicBezTo>
                    <a:pt x="2189042" y="851298"/>
                    <a:pt x="2189043" y="1337746"/>
                    <a:pt x="2189043" y="1824195"/>
                  </a:cubicBezTo>
                  <a:cubicBezTo>
                    <a:pt x="2189043" y="1920959"/>
                    <a:pt x="2150604" y="2013759"/>
                    <a:pt x="2082181" y="2082182"/>
                  </a:cubicBezTo>
                  <a:cubicBezTo>
                    <a:pt x="2013759" y="2150604"/>
                    <a:pt x="1920958" y="2189043"/>
                    <a:pt x="1824194" y="2189043"/>
                  </a:cubicBezTo>
                  <a:lnTo>
                    <a:pt x="364848" y="2189043"/>
                  </a:lnTo>
                  <a:cubicBezTo>
                    <a:pt x="268084" y="2189043"/>
                    <a:pt x="175284" y="2150604"/>
                    <a:pt x="106861" y="2082181"/>
                  </a:cubicBezTo>
                  <a:cubicBezTo>
                    <a:pt x="38439" y="2013759"/>
                    <a:pt x="0" y="1920958"/>
                    <a:pt x="0" y="1824194"/>
                  </a:cubicBezTo>
                  <a:lnTo>
                    <a:pt x="0" y="364848"/>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lIns="167820" tIns="167820" rIns="167820" bIns="167820" spcCol="1270" anchor="ctr"/>
            <a:lstStyle/>
            <a:p>
              <a:pPr algn="ctr" defTabSz="711200" fontAlgn="base">
                <a:lnSpc>
                  <a:spcPct val="90000"/>
                </a:lnSpc>
                <a:spcBef>
                  <a:spcPct val="0"/>
                </a:spcBef>
                <a:spcAft>
                  <a:spcPct val="35000"/>
                </a:spcAft>
                <a:defRPr/>
              </a:pPr>
              <a:r>
                <a:rPr lang="es-MX" sz="1600" dirty="0">
                  <a:solidFill>
                    <a:prstClr val="white"/>
                  </a:solidFill>
                  <a:latin typeface="Verdana" pitchFamily="34" charset="0"/>
                </a:rPr>
                <a:t>Hay que mejorar la gestión escolar y los resultados de aprendizaje</a:t>
              </a:r>
              <a:endParaRPr lang="en-US" sz="1600" dirty="0">
                <a:solidFill>
                  <a:prstClr val="white"/>
                </a:solidFill>
              </a:endParaRPr>
            </a:p>
          </p:txBody>
        </p:sp>
        <p:sp>
          <p:nvSpPr>
            <p:cNvPr id="16" name="15 Forma libre"/>
            <p:cNvSpPr/>
            <p:nvPr/>
          </p:nvSpPr>
          <p:spPr>
            <a:xfrm>
              <a:off x="4764088" y="3837074"/>
              <a:ext cx="2189162" cy="2188725"/>
            </a:xfrm>
            <a:custGeom>
              <a:avLst/>
              <a:gdLst>
                <a:gd name="connsiteX0" fmla="*/ 0 w 2189043"/>
                <a:gd name="connsiteY0" fmla="*/ 364848 h 2189043"/>
                <a:gd name="connsiteX1" fmla="*/ 106862 w 2189043"/>
                <a:gd name="connsiteY1" fmla="*/ 106862 h 2189043"/>
                <a:gd name="connsiteX2" fmla="*/ 364849 w 2189043"/>
                <a:gd name="connsiteY2" fmla="*/ 1 h 2189043"/>
                <a:gd name="connsiteX3" fmla="*/ 1824195 w 2189043"/>
                <a:gd name="connsiteY3" fmla="*/ 0 h 2189043"/>
                <a:gd name="connsiteX4" fmla="*/ 2082181 w 2189043"/>
                <a:gd name="connsiteY4" fmla="*/ 106862 h 2189043"/>
                <a:gd name="connsiteX5" fmla="*/ 2189042 w 2189043"/>
                <a:gd name="connsiteY5" fmla="*/ 364849 h 2189043"/>
                <a:gd name="connsiteX6" fmla="*/ 2189043 w 2189043"/>
                <a:gd name="connsiteY6" fmla="*/ 1824195 h 2189043"/>
                <a:gd name="connsiteX7" fmla="*/ 2082181 w 2189043"/>
                <a:gd name="connsiteY7" fmla="*/ 2082182 h 2189043"/>
                <a:gd name="connsiteX8" fmla="*/ 1824194 w 2189043"/>
                <a:gd name="connsiteY8" fmla="*/ 2189043 h 2189043"/>
                <a:gd name="connsiteX9" fmla="*/ 364848 w 2189043"/>
                <a:gd name="connsiteY9" fmla="*/ 2189043 h 2189043"/>
                <a:gd name="connsiteX10" fmla="*/ 106861 w 2189043"/>
                <a:gd name="connsiteY10" fmla="*/ 2082181 h 2189043"/>
                <a:gd name="connsiteX11" fmla="*/ 0 w 2189043"/>
                <a:gd name="connsiteY11" fmla="*/ 1824194 h 2189043"/>
                <a:gd name="connsiteX12" fmla="*/ 0 w 2189043"/>
                <a:gd name="connsiteY12" fmla="*/ 364848 h 2189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89043" h="2189043">
                  <a:moveTo>
                    <a:pt x="0" y="364848"/>
                  </a:moveTo>
                  <a:cubicBezTo>
                    <a:pt x="0" y="268084"/>
                    <a:pt x="38439" y="175284"/>
                    <a:pt x="106862" y="106862"/>
                  </a:cubicBezTo>
                  <a:cubicBezTo>
                    <a:pt x="175284" y="38440"/>
                    <a:pt x="268085" y="1"/>
                    <a:pt x="364849" y="1"/>
                  </a:cubicBezTo>
                  <a:lnTo>
                    <a:pt x="1824195" y="0"/>
                  </a:lnTo>
                  <a:cubicBezTo>
                    <a:pt x="1920959" y="0"/>
                    <a:pt x="2013759" y="38439"/>
                    <a:pt x="2082181" y="106862"/>
                  </a:cubicBezTo>
                  <a:cubicBezTo>
                    <a:pt x="2150603" y="175284"/>
                    <a:pt x="2189042" y="268085"/>
                    <a:pt x="2189042" y="364849"/>
                  </a:cubicBezTo>
                  <a:cubicBezTo>
                    <a:pt x="2189042" y="851298"/>
                    <a:pt x="2189043" y="1337746"/>
                    <a:pt x="2189043" y="1824195"/>
                  </a:cubicBezTo>
                  <a:cubicBezTo>
                    <a:pt x="2189043" y="1920959"/>
                    <a:pt x="2150604" y="2013759"/>
                    <a:pt x="2082181" y="2082182"/>
                  </a:cubicBezTo>
                  <a:cubicBezTo>
                    <a:pt x="2013759" y="2150604"/>
                    <a:pt x="1920958" y="2189043"/>
                    <a:pt x="1824194" y="2189043"/>
                  </a:cubicBezTo>
                  <a:lnTo>
                    <a:pt x="364848" y="2189043"/>
                  </a:lnTo>
                  <a:cubicBezTo>
                    <a:pt x="268084" y="2189043"/>
                    <a:pt x="175284" y="2150604"/>
                    <a:pt x="106861" y="2082181"/>
                  </a:cubicBezTo>
                  <a:cubicBezTo>
                    <a:pt x="38439" y="2013759"/>
                    <a:pt x="0" y="1920958"/>
                    <a:pt x="0" y="1824194"/>
                  </a:cubicBezTo>
                  <a:lnTo>
                    <a:pt x="0" y="364848"/>
                  </a:lnTo>
                  <a:close/>
                </a:path>
              </a:pathLst>
            </a:custGeom>
            <a:solidFill>
              <a:srgbClr val="7030A0"/>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lIns="167820" tIns="167820" rIns="167820" bIns="167820" spcCol="1270" anchor="ctr"/>
            <a:lstStyle/>
            <a:p>
              <a:pPr algn="ctr" defTabSz="711200" fontAlgn="base">
                <a:lnSpc>
                  <a:spcPct val="90000"/>
                </a:lnSpc>
                <a:spcBef>
                  <a:spcPct val="0"/>
                </a:spcBef>
                <a:spcAft>
                  <a:spcPct val="35000"/>
                </a:spcAft>
                <a:defRPr/>
              </a:pPr>
              <a:r>
                <a:rPr lang="es-MX" sz="1600" dirty="0">
                  <a:solidFill>
                    <a:prstClr val="white"/>
                  </a:solidFill>
                  <a:latin typeface="Verdana" pitchFamily="34" charset="0"/>
                </a:rPr>
                <a:t>Se debe rendir cuenta pública del uso de los recursos y de los resultados obtenidos</a:t>
              </a:r>
              <a:endParaRPr lang="en-US" sz="1600" dirty="0">
                <a:solidFill>
                  <a:prstClr val="white"/>
                </a:solidFill>
              </a:endParaRPr>
            </a:p>
          </p:txBody>
        </p:sp>
      </p:grpSp>
      <p:sp>
        <p:nvSpPr>
          <p:cNvPr id="31747" name="Title 7"/>
          <p:cNvSpPr>
            <a:spLocks noGrp="1"/>
          </p:cNvSpPr>
          <p:nvPr>
            <p:ph type="title"/>
          </p:nvPr>
        </p:nvSpPr>
        <p:spPr>
          <a:xfrm>
            <a:off x="0" y="0"/>
            <a:ext cx="9144000" cy="765175"/>
          </a:xfrm>
        </p:spPr>
        <p:txBody>
          <a:bodyPr anchor="ctr" anchorCtr="1"/>
          <a:lstStyle/>
          <a:p>
            <a:pPr algn="ctr" eaLnBrk="1" hangingPunct="1"/>
            <a:r>
              <a:rPr lang="es-ES" b="1" smtClean="0">
                <a:solidFill>
                  <a:schemeClr val="tx1"/>
                </a:solidFill>
                <a:latin typeface="Verdana" pitchFamily="34" charset="0"/>
                <a:ea typeface="ヒラギノ角ゴ Pro W3"/>
                <a:cs typeface="Verdana" pitchFamily="34" charset="0"/>
              </a:rPr>
              <a:t>Fundamentos de la SEP</a:t>
            </a:r>
            <a:endParaRPr lang="es-ES_tradnl" b="1" smtClean="0">
              <a:solidFill>
                <a:schemeClr val="tx1"/>
              </a:solidFill>
              <a:latin typeface="Verdana" pitchFamily="34" charset="0"/>
              <a:ea typeface="ヒラギノ角ゴ Pro W3"/>
              <a:cs typeface="Verdana" pitchFamily="34" charset="0"/>
            </a:endParaRPr>
          </a:p>
        </p:txBody>
      </p:sp>
      <p:sp>
        <p:nvSpPr>
          <p:cNvPr id="31748"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C542D80-644C-4A99-95F0-A0A676AA0B58}" type="slidenum">
              <a:rPr lang="en-US" smtClean="0">
                <a:solidFill>
                  <a:srgbClr val="898989"/>
                </a:solidFill>
                <a:latin typeface="Verdana" pitchFamily="34" charset="0"/>
              </a:rPr>
              <a:pPr eaLnBrk="1" hangingPunct="1"/>
              <a:t>2</a:t>
            </a:fld>
            <a:endParaRPr lang="en-US" smtClean="0">
              <a:solidFill>
                <a:srgbClr val="898989"/>
              </a:solidFill>
              <a:latin typeface="Verdana" pitchFamily="34" charset="0"/>
            </a:endParaRPr>
          </a:p>
        </p:txBody>
      </p:sp>
      <p:sp>
        <p:nvSpPr>
          <p:cNvPr id="31749"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Tree>
    <p:extLst>
      <p:ext uri="{BB962C8B-B14F-4D97-AF65-F5344CB8AC3E}">
        <p14:creationId xmlns:p14="http://schemas.microsoft.com/office/powerpoint/2010/main" val="3957087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r>
              <a:rPr lang="es-CL" sz="3200" b="1" smtClean="0">
                <a:latin typeface="Verdana" pitchFamily="34" charset="0"/>
                <a:ea typeface="ヒラギノ角ゴ Pro W3"/>
                <a:cs typeface="Verdana" pitchFamily="34" charset="0"/>
              </a:rPr>
              <a:t>IMPORTANTE</a:t>
            </a:r>
            <a:endParaRPr lang="es-ES" sz="3200" b="1" smtClean="0">
              <a:latin typeface="Verdana" pitchFamily="34" charset="0"/>
              <a:ea typeface="ヒラギノ角ゴ Pro W3"/>
              <a:cs typeface="Verdana" pitchFamily="34" charset="0"/>
            </a:endParaRPr>
          </a:p>
        </p:txBody>
      </p:sp>
      <p:sp>
        <p:nvSpPr>
          <p:cNvPr id="62467" name="Rectangle 3"/>
          <p:cNvSpPr>
            <a:spLocks noGrp="1"/>
          </p:cNvSpPr>
          <p:nvPr>
            <p:ph type="body" idx="4294967295"/>
          </p:nvPr>
        </p:nvSpPr>
        <p:spPr/>
        <p:txBody>
          <a:bodyPr/>
          <a:lstStyle/>
          <a:p>
            <a:r>
              <a:rPr lang="es-CL" sz="1800" b="1" smtClean="0">
                <a:ea typeface="ヒラギノ角ゴ Pro W3"/>
                <a:cs typeface="ヒラギノ角ゴ Pro W3"/>
              </a:rPr>
              <a:t>SE SUGIERE REVISAR LA SIGUIENTE NORMATIVA:</a:t>
            </a:r>
          </a:p>
          <a:p>
            <a:endParaRPr lang="es-CL" sz="1800" b="1" smtClean="0">
              <a:ea typeface="ヒラギノ角ゴ Pro W3"/>
              <a:cs typeface="ヒラギノ角ゴ Pro W3"/>
            </a:endParaRPr>
          </a:p>
          <a:p>
            <a:pPr lvl="1"/>
            <a:r>
              <a:rPr lang="es-CL" b="1" smtClean="0">
                <a:ea typeface="ヒラギノ角ゴ Pro W3"/>
              </a:rPr>
              <a:t>LEY 20.248/2008 (Ley SEP)</a:t>
            </a:r>
          </a:p>
          <a:p>
            <a:pPr lvl="1"/>
            <a:endParaRPr lang="es-CL" b="1" smtClean="0">
              <a:ea typeface="ヒラギノ角ゴ Pro W3"/>
            </a:endParaRPr>
          </a:p>
          <a:p>
            <a:pPr lvl="1"/>
            <a:r>
              <a:rPr lang="es-CL" b="1" smtClean="0">
                <a:ea typeface="ヒラギノ角ゴ Pro W3"/>
              </a:rPr>
              <a:t>Decreto 235/2008 (Reglamento de la Ley)</a:t>
            </a:r>
          </a:p>
          <a:p>
            <a:pPr lvl="1"/>
            <a:endParaRPr lang="es-CL" b="1" smtClean="0">
              <a:ea typeface="ヒラギノ角ゴ Pro W3"/>
            </a:endParaRPr>
          </a:p>
          <a:p>
            <a:pPr lvl="1"/>
            <a:r>
              <a:rPr lang="es-CL" b="1" smtClean="0">
                <a:ea typeface="ヒラギノ角ゴ Pro W3"/>
              </a:rPr>
              <a:t>Decreto 394/2008 (Modificaciones a la ley)</a:t>
            </a:r>
          </a:p>
          <a:p>
            <a:pPr lvl="1"/>
            <a:endParaRPr lang="es-CL" b="1" smtClean="0">
              <a:ea typeface="ヒラギノ角ゴ Pro W3"/>
            </a:endParaRPr>
          </a:p>
          <a:p>
            <a:pPr lvl="1"/>
            <a:r>
              <a:rPr lang="es-CL" b="1" smtClean="0">
                <a:ea typeface="ヒラギノ角ゴ Pro W3"/>
              </a:rPr>
              <a:t>Ley 20.501/2010 (Aumento de la subvención por concentración de alumnos prioritarios – Incorporación de Eza. Media)</a:t>
            </a:r>
          </a:p>
          <a:p>
            <a:pPr lvl="1"/>
            <a:endParaRPr lang="es-CL" b="1" smtClean="0">
              <a:ea typeface="ヒラギノ角ゴ Pro W3"/>
            </a:endParaRPr>
          </a:p>
          <a:p>
            <a:pPr lvl="1"/>
            <a:r>
              <a:rPr lang="es-CL" b="1" smtClean="0">
                <a:ea typeface="ヒラギノ角ゴ Pro W3"/>
              </a:rPr>
              <a:t>Ley 20.529/2011 (Modificaciones a artículos de la ley por funcionamiento del Sistema de Aseguramiento de la Calidad de la Educación)</a:t>
            </a:r>
          </a:p>
          <a:p>
            <a:pPr lvl="1"/>
            <a:endParaRPr lang="es-CL" b="1" smtClean="0">
              <a:ea typeface="ヒラギノ角ゴ Pro W3"/>
            </a:endParaRPr>
          </a:p>
          <a:p>
            <a:pPr lvl="1"/>
            <a:r>
              <a:rPr lang="es-CL" b="1" smtClean="0">
                <a:ea typeface="ヒラギノ角ゴ Pro W3"/>
              </a:rPr>
              <a:t>Ley 20.550/2011Modificaciones a la ley / Octubre 2011</a:t>
            </a:r>
            <a:endParaRPr lang="es-ES" b="1" smtClean="0">
              <a:ea typeface="ヒラギノ角ゴ Pro W3"/>
            </a:endParaRPr>
          </a:p>
        </p:txBody>
      </p:sp>
    </p:spTree>
    <p:extLst>
      <p:ext uri="{BB962C8B-B14F-4D97-AF65-F5344CB8AC3E}">
        <p14:creationId xmlns:p14="http://schemas.microsoft.com/office/powerpoint/2010/main" val="2803167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173AD299-B8F3-4AB7-9A6A-825B2CB7105F}" type="slidenum">
              <a:rPr lang="en-US" smtClean="0">
                <a:solidFill>
                  <a:srgbClr val="898989"/>
                </a:solidFill>
                <a:latin typeface="Verdana" pitchFamily="34" charset="0"/>
              </a:rPr>
              <a:pPr eaLnBrk="1" hangingPunct="1"/>
              <a:t>3</a:t>
            </a:fld>
            <a:endParaRPr lang="en-US" smtClean="0">
              <a:solidFill>
                <a:srgbClr val="898989"/>
              </a:solidFill>
              <a:latin typeface="Verdana" pitchFamily="34" charset="0"/>
            </a:endParaRPr>
          </a:p>
        </p:txBody>
      </p:sp>
      <p:sp>
        <p:nvSpPr>
          <p:cNvPr id="32771"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32772"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 sz="2400" b="1">
                <a:latin typeface="Verdana" pitchFamily="34" charset="0"/>
              </a:rPr>
              <a:t>Propósito de la SEP</a:t>
            </a:r>
          </a:p>
        </p:txBody>
      </p:sp>
      <p:graphicFrame>
        <p:nvGraphicFramePr>
          <p:cNvPr id="11" name="10 Diagrama"/>
          <p:cNvGraphicFramePr/>
          <p:nvPr/>
        </p:nvGraphicFramePr>
        <p:xfrm>
          <a:off x="251520" y="644344"/>
          <a:ext cx="8065393" cy="3096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774" name="Title 7"/>
          <p:cNvSpPr txBox="1">
            <a:spLocks/>
          </p:cNvSpPr>
          <p:nvPr/>
        </p:nvSpPr>
        <p:spPr bwMode="auto">
          <a:xfrm>
            <a:off x="-46038" y="3190875"/>
            <a:ext cx="9124951"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 sz="2400" b="1">
                <a:latin typeface="Verdana" pitchFamily="34" charset="0"/>
              </a:rPr>
              <a:t>Cobertura</a:t>
            </a:r>
          </a:p>
        </p:txBody>
      </p:sp>
      <p:graphicFrame>
        <p:nvGraphicFramePr>
          <p:cNvPr id="12" name="4 Gráfico"/>
          <p:cNvGraphicFramePr/>
          <p:nvPr/>
        </p:nvGraphicFramePr>
        <p:xfrm>
          <a:off x="611560" y="3358336"/>
          <a:ext cx="4264149" cy="316946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3" name="5 Gráfico"/>
          <p:cNvGraphicFramePr/>
          <p:nvPr/>
        </p:nvGraphicFramePr>
        <p:xfrm>
          <a:off x="4211960" y="3573016"/>
          <a:ext cx="4400551" cy="2743200"/>
        </p:xfrm>
        <a:graphic>
          <a:graphicData uri="http://schemas.openxmlformats.org/drawingml/2006/chart">
            <c:chart xmlns:c="http://schemas.openxmlformats.org/drawingml/2006/chart" xmlns:r="http://schemas.openxmlformats.org/officeDocument/2006/relationships" r:id="rId9"/>
          </a:graphicData>
        </a:graphic>
      </p:graphicFrame>
      <p:sp>
        <p:nvSpPr>
          <p:cNvPr id="32777" name="8 CuadroTexto"/>
          <p:cNvSpPr txBox="1">
            <a:spLocks noChangeArrowheads="1"/>
          </p:cNvSpPr>
          <p:nvPr/>
        </p:nvSpPr>
        <p:spPr bwMode="auto">
          <a:xfrm>
            <a:off x="755650" y="6124575"/>
            <a:ext cx="250825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s-MX" sz="1900" b="1">
                <a:latin typeface="Verdana" pitchFamily="34" charset="0"/>
              </a:rPr>
              <a:t>Establecimientos</a:t>
            </a:r>
            <a:endParaRPr lang="en-US" sz="1900" b="1">
              <a:latin typeface="Verdana" pitchFamily="34" charset="0"/>
            </a:endParaRPr>
          </a:p>
        </p:txBody>
      </p:sp>
      <p:sp>
        <p:nvSpPr>
          <p:cNvPr id="32778" name="9 CuadroTexto"/>
          <p:cNvSpPr txBox="1">
            <a:spLocks noChangeArrowheads="1"/>
          </p:cNvSpPr>
          <p:nvPr/>
        </p:nvSpPr>
        <p:spPr bwMode="auto">
          <a:xfrm>
            <a:off x="4211638" y="6143625"/>
            <a:ext cx="3001962"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s-MX" sz="1900" b="1">
                <a:latin typeface="Verdana" pitchFamily="34" charset="0"/>
              </a:rPr>
              <a:t>Alumnos Prioritarios</a:t>
            </a:r>
            <a:endParaRPr lang="en-US" sz="1900" b="1">
              <a:latin typeface="Verdana" pitchFamily="34" charset="0"/>
            </a:endParaRPr>
          </a:p>
        </p:txBody>
      </p:sp>
    </p:spTree>
    <p:extLst>
      <p:ext uri="{BB962C8B-B14F-4D97-AF65-F5344CB8AC3E}">
        <p14:creationId xmlns:p14="http://schemas.microsoft.com/office/powerpoint/2010/main" val="275683039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DBC549C-F8E2-4A1B-84E0-C3F15F9313CB}" type="slidenum">
              <a:rPr lang="en-US" smtClean="0">
                <a:solidFill>
                  <a:srgbClr val="898989"/>
                </a:solidFill>
                <a:latin typeface="Verdana" pitchFamily="34" charset="0"/>
              </a:rPr>
              <a:pPr eaLnBrk="1" hangingPunct="1"/>
              <a:t>4</a:t>
            </a:fld>
            <a:endParaRPr lang="en-US" smtClean="0">
              <a:solidFill>
                <a:srgbClr val="898989"/>
              </a:solidFill>
              <a:latin typeface="Verdana" pitchFamily="34" charset="0"/>
            </a:endParaRPr>
          </a:p>
        </p:txBody>
      </p:sp>
      <p:sp>
        <p:nvSpPr>
          <p:cNvPr id="3379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33796"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 sz="2400" b="1">
                <a:latin typeface="Verdana" pitchFamily="34" charset="0"/>
              </a:rPr>
              <a:t>Incorporación a SEP</a:t>
            </a:r>
          </a:p>
        </p:txBody>
      </p:sp>
      <p:graphicFrame>
        <p:nvGraphicFramePr>
          <p:cNvPr id="17" name="16 Diagrama"/>
          <p:cNvGraphicFramePr/>
          <p:nvPr/>
        </p:nvGraphicFramePr>
        <p:xfrm>
          <a:off x="251519" y="1052736"/>
          <a:ext cx="8712969"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304924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0" y="0"/>
            <a:ext cx="9144000" cy="765175"/>
          </a:xfrm>
        </p:spPr>
        <p:txBody>
          <a:bodyPr anchor="ctr" anchorCtr="1"/>
          <a:lstStyle/>
          <a:p>
            <a:pPr algn="ctr" eaLnBrk="1" hangingPunct="1"/>
            <a:r>
              <a:rPr lang="es-MX" b="1" smtClean="0">
                <a:solidFill>
                  <a:schemeClr val="tx1"/>
                </a:solidFill>
                <a:latin typeface="Verdana" pitchFamily="34" charset="0"/>
                <a:ea typeface="ヒラギノ角ゴ Pro W3"/>
                <a:cs typeface="Verdana" pitchFamily="34" charset="0"/>
              </a:rPr>
              <a:t>Clasificación de Establecimientos</a:t>
            </a:r>
          </a:p>
        </p:txBody>
      </p:sp>
      <p:sp>
        <p:nvSpPr>
          <p:cNvPr id="34819"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2873DE5A-9365-418B-8394-F5AC8FB27A49}" type="slidenum">
              <a:rPr lang="en-US" smtClean="0">
                <a:solidFill>
                  <a:srgbClr val="898989"/>
                </a:solidFill>
                <a:latin typeface="Verdana" pitchFamily="34" charset="0"/>
              </a:rPr>
              <a:pPr eaLnBrk="1" hangingPunct="1"/>
              <a:t>5</a:t>
            </a:fld>
            <a:endParaRPr lang="en-US" smtClean="0">
              <a:solidFill>
                <a:srgbClr val="898989"/>
              </a:solidFill>
              <a:latin typeface="Verdana" pitchFamily="34" charset="0"/>
            </a:endParaRPr>
          </a:p>
        </p:txBody>
      </p:sp>
      <p:sp>
        <p:nvSpPr>
          <p:cNvPr id="34820"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graphicFrame>
        <p:nvGraphicFramePr>
          <p:cNvPr id="8" name="7 Diagrama"/>
          <p:cNvGraphicFramePr/>
          <p:nvPr/>
        </p:nvGraphicFramePr>
        <p:xfrm>
          <a:off x="323528" y="908720"/>
          <a:ext cx="820891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2" name="Rectangle 6"/>
          <p:cNvSpPr>
            <a:spLocks noChangeArrowheads="1"/>
          </p:cNvSpPr>
          <p:nvPr/>
        </p:nvSpPr>
        <p:spPr bwMode="auto">
          <a:xfrm>
            <a:off x="6659563" y="5229225"/>
            <a:ext cx="1657350" cy="936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s-CL" sz="1200">
                <a:solidFill>
                  <a:prstClr val="black"/>
                </a:solidFill>
                <a:latin typeface="Arial" pitchFamily="34" charset="0"/>
                <a:ea typeface="ヒラギノ角ゴ Pro W3"/>
              </a:rPr>
              <a:t>Establecimiento y </a:t>
            </a:r>
          </a:p>
          <a:p>
            <a:pPr algn="ctr" fontAlgn="base">
              <a:spcBef>
                <a:spcPct val="0"/>
              </a:spcBef>
              <a:spcAft>
                <a:spcPct val="0"/>
              </a:spcAft>
            </a:pPr>
            <a:r>
              <a:rPr lang="es-CL" sz="1200">
                <a:solidFill>
                  <a:prstClr val="black"/>
                </a:solidFill>
                <a:latin typeface="Arial" pitchFamily="34" charset="0"/>
                <a:ea typeface="ヒラギノ角ゴ Pro W3"/>
              </a:rPr>
              <a:t>PM-SEP </a:t>
            </a:r>
          </a:p>
          <a:p>
            <a:pPr algn="ctr" fontAlgn="base">
              <a:spcBef>
                <a:spcPct val="0"/>
              </a:spcBef>
              <a:spcAft>
                <a:spcPct val="0"/>
              </a:spcAft>
            </a:pPr>
            <a:r>
              <a:rPr lang="es-CL" sz="1200">
                <a:solidFill>
                  <a:prstClr val="black"/>
                </a:solidFill>
                <a:latin typeface="Arial" pitchFamily="34" charset="0"/>
                <a:ea typeface="ヒラギノ角ゴ Pro W3"/>
              </a:rPr>
              <a:t>es intervenido y se </a:t>
            </a:r>
          </a:p>
          <a:p>
            <a:pPr algn="ctr" fontAlgn="base">
              <a:spcBef>
                <a:spcPct val="0"/>
              </a:spcBef>
              <a:spcAft>
                <a:spcPct val="0"/>
              </a:spcAft>
            </a:pPr>
            <a:r>
              <a:rPr lang="es-CL" sz="1200">
                <a:solidFill>
                  <a:prstClr val="black"/>
                </a:solidFill>
                <a:latin typeface="Arial" pitchFamily="34" charset="0"/>
                <a:ea typeface="ヒラギノ角ゴ Pro W3"/>
              </a:rPr>
              <a:t>hacen</a:t>
            </a:r>
          </a:p>
          <a:p>
            <a:pPr algn="ctr" fontAlgn="base">
              <a:spcBef>
                <a:spcPct val="0"/>
              </a:spcBef>
              <a:spcAft>
                <a:spcPct val="0"/>
              </a:spcAft>
            </a:pPr>
            <a:r>
              <a:rPr lang="es-CL" sz="1200">
                <a:solidFill>
                  <a:prstClr val="black"/>
                </a:solidFill>
                <a:latin typeface="Arial" pitchFamily="34" charset="0"/>
                <a:ea typeface="ヒラギノ角ゴ Pro W3"/>
              </a:rPr>
              <a:t>Exigencias especiales.</a:t>
            </a:r>
            <a:endParaRPr lang="es-ES" sz="1200">
              <a:solidFill>
                <a:prstClr val="black"/>
              </a:solidFill>
              <a:latin typeface="Arial" pitchFamily="34" charset="0"/>
              <a:ea typeface="ヒラギノ角ゴ Pro W3"/>
            </a:endParaRPr>
          </a:p>
        </p:txBody>
      </p:sp>
    </p:spTree>
    <p:extLst>
      <p:ext uri="{BB962C8B-B14F-4D97-AF65-F5344CB8AC3E}">
        <p14:creationId xmlns:p14="http://schemas.microsoft.com/office/powerpoint/2010/main" val="25705036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D0F924EC-E239-4031-A6FF-508135F3DF14}" type="slidenum">
              <a:rPr lang="en-US" smtClean="0">
                <a:solidFill>
                  <a:srgbClr val="898989"/>
                </a:solidFill>
                <a:latin typeface="Verdana" pitchFamily="34" charset="0"/>
              </a:rPr>
              <a:pPr eaLnBrk="1" hangingPunct="1"/>
              <a:t>6</a:t>
            </a:fld>
            <a:endParaRPr lang="en-US" smtClean="0">
              <a:solidFill>
                <a:srgbClr val="898989"/>
              </a:solidFill>
              <a:latin typeface="Verdana" pitchFamily="34" charset="0"/>
            </a:endParaRPr>
          </a:p>
        </p:txBody>
      </p:sp>
      <p:sp>
        <p:nvSpPr>
          <p:cNvPr id="35843"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35844"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Niveles Incorporados a la SEP</a:t>
            </a:r>
          </a:p>
        </p:txBody>
      </p:sp>
      <p:graphicFrame>
        <p:nvGraphicFramePr>
          <p:cNvPr id="9" name="8 Diagrama"/>
          <p:cNvGraphicFramePr/>
          <p:nvPr/>
        </p:nvGraphicFramePr>
        <p:xfrm>
          <a:off x="395536" y="620688"/>
          <a:ext cx="7848872"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306007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txBox="1">
            <a:spLocks/>
          </p:cNvSpPr>
          <p:nvPr/>
        </p:nvSpPr>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Derechos de los Alumnos Prioritarios</a:t>
            </a:r>
            <a:endParaRPr lang="es-ES_tradnl" sz="2400" b="1">
              <a:solidFill>
                <a:prstClr val="black"/>
              </a:solidFill>
              <a:latin typeface="Verdana" pitchFamily="34" charset="0"/>
            </a:endParaRPr>
          </a:p>
        </p:txBody>
      </p:sp>
      <p:graphicFrame>
        <p:nvGraphicFramePr>
          <p:cNvPr id="14" name="13 Diagrama"/>
          <p:cNvGraphicFramePr/>
          <p:nvPr/>
        </p:nvGraphicFramePr>
        <p:xfrm>
          <a:off x="251520" y="908720"/>
          <a:ext cx="86409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868"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36869"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9403F06-E242-4734-B6CC-79BC6093D6CD}" type="slidenum">
              <a:rPr lang="en-US" smtClean="0">
                <a:solidFill>
                  <a:srgbClr val="898989"/>
                </a:solidFill>
                <a:latin typeface="Verdana" pitchFamily="34" charset="0"/>
              </a:rPr>
              <a:pPr eaLnBrk="1" hangingPunct="1"/>
              <a:t>7</a:t>
            </a:fld>
            <a:endParaRPr lang="en-US" smtClean="0">
              <a:solidFill>
                <a:srgbClr val="898989"/>
              </a:solidFill>
              <a:latin typeface="Verdana" pitchFamily="34" charset="0"/>
            </a:endParaRPr>
          </a:p>
        </p:txBody>
      </p:sp>
    </p:spTree>
    <p:extLst>
      <p:ext uri="{BB962C8B-B14F-4D97-AF65-F5344CB8AC3E}">
        <p14:creationId xmlns:p14="http://schemas.microsoft.com/office/powerpoint/2010/main" val="96313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AF79B48-FDB2-4963-BAC1-37A8DDA11943}" type="slidenum">
              <a:rPr lang="en-US" smtClean="0">
                <a:solidFill>
                  <a:srgbClr val="898989"/>
                </a:solidFill>
                <a:latin typeface="Verdana" pitchFamily="34" charset="0"/>
              </a:rPr>
              <a:pPr eaLnBrk="1" hangingPunct="1"/>
              <a:t>8</a:t>
            </a:fld>
            <a:endParaRPr lang="en-US" smtClean="0">
              <a:solidFill>
                <a:srgbClr val="898989"/>
              </a:solidFill>
              <a:latin typeface="Verdana" pitchFamily="34" charset="0"/>
            </a:endParaRPr>
          </a:p>
        </p:txBody>
      </p:sp>
      <p:sp>
        <p:nvSpPr>
          <p:cNvPr id="40963"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40964"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Procesos SEP</a:t>
            </a:r>
          </a:p>
        </p:txBody>
      </p:sp>
      <p:graphicFrame>
        <p:nvGraphicFramePr>
          <p:cNvPr id="8" name="7 Diagrama"/>
          <p:cNvGraphicFramePr/>
          <p:nvPr/>
        </p:nvGraphicFramePr>
        <p:xfrm>
          <a:off x="251520" y="188639"/>
          <a:ext cx="8065394" cy="6532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224079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9"/>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5EA01A32-8256-4EB0-9CB0-A36E21C15AF4}" type="slidenum">
              <a:rPr lang="en-US" smtClean="0">
                <a:solidFill>
                  <a:srgbClr val="898989"/>
                </a:solidFill>
                <a:latin typeface="Verdana" pitchFamily="34" charset="0"/>
              </a:rPr>
              <a:pPr eaLnBrk="1" hangingPunct="1"/>
              <a:t>9</a:t>
            </a:fld>
            <a:endParaRPr lang="en-US" smtClean="0">
              <a:solidFill>
                <a:srgbClr val="898989"/>
              </a:solidFill>
              <a:latin typeface="Verdana" pitchFamily="34" charset="0"/>
            </a:endParaRPr>
          </a:p>
        </p:txBody>
      </p:sp>
      <p:sp>
        <p:nvSpPr>
          <p:cNvPr id="41987"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smtClean="0">
                <a:solidFill>
                  <a:srgbClr val="898989"/>
                </a:solidFill>
                <a:latin typeface="Verdana" pitchFamily="34" charset="0"/>
              </a:rPr>
              <a:t>Gobierno de Chile | Ministerio de Educación</a:t>
            </a:r>
          </a:p>
        </p:txBody>
      </p:sp>
      <p:sp>
        <p:nvSpPr>
          <p:cNvPr id="41988" name="Title 7"/>
          <p:cNvSpPr txBox="1">
            <a:spLocks/>
          </p:cNvSpPr>
          <p:nvPr/>
        </p:nvSpPr>
        <p:spPr bwMode="auto">
          <a:xfrm>
            <a:off x="0" y="0"/>
            <a:ext cx="91249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defTabSz="457200" eaLnBrk="1" fontAlgn="base" hangingPunct="1">
              <a:spcBef>
                <a:spcPct val="0"/>
              </a:spcBef>
              <a:spcAft>
                <a:spcPct val="0"/>
              </a:spcAft>
            </a:pPr>
            <a:r>
              <a:rPr lang="es-ES" sz="2400" b="1">
                <a:solidFill>
                  <a:prstClr val="black"/>
                </a:solidFill>
                <a:latin typeface="Verdana" pitchFamily="34" charset="0"/>
              </a:rPr>
              <a:t>Características del PME</a:t>
            </a:r>
          </a:p>
        </p:txBody>
      </p:sp>
      <p:graphicFrame>
        <p:nvGraphicFramePr>
          <p:cNvPr id="8" name="7 Diagrama"/>
          <p:cNvGraphicFramePr/>
          <p:nvPr/>
        </p:nvGraphicFramePr>
        <p:xfrm>
          <a:off x="251520" y="764704"/>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784178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1547</Words>
  <Application>Microsoft Office PowerPoint</Application>
  <PresentationFormat>Presentación en pantalla (4:3)</PresentationFormat>
  <Paragraphs>275</Paragraphs>
  <Slides>20</Slides>
  <Notes>6</Notes>
  <HiddenSlides>0</HiddenSlides>
  <MMClips>0</MMClips>
  <ScaleCrop>false</ScaleCrop>
  <HeadingPairs>
    <vt:vector size="4" baseType="variant">
      <vt:variant>
        <vt:lpstr>Tema</vt:lpstr>
      </vt:variant>
      <vt:variant>
        <vt:i4>2</vt:i4>
      </vt:variant>
      <vt:variant>
        <vt:lpstr>Títulos de diapositiva</vt:lpstr>
      </vt:variant>
      <vt:variant>
        <vt:i4>20</vt:i4>
      </vt:variant>
    </vt:vector>
  </HeadingPairs>
  <TitlesOfParts>
    <vt:vector size="22" baseType="lpstr">
      <vt:lpstr>Office Theme</vt:lpstr>
      <vt:lpstr>1_Office Theme</vt:lpstr>
      <vt:lpstr>Subvención Escolar Preferencial</vt:lpstr>
      <vt:lpstr>Fundamentos de la SEP</vt:lpstr>
      <vt:lpstr>Presentación de PowerPoint</vt:lpstr>
      <vt:lpstr>Presentación de PowerPoint</vt:lpstr>
      <vt:lpstr>Clasificación de Establecimientos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IMPORTANTE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Admin</cp:lastModifiedBy>
  <cp:revision>3</cp:revision>
  <dcterms:created xsi:type="dcterms:W3CDTF">2012-04-05T13:21:08Z</dcterms:created>
  <dcterms:modified xsi:type="dcterms:W3CDTF">2013-03-13T13:03:01Z</dcterms:modified>
</cp:coreProperties>
</file>